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Lexend SemiBold"/>
      <p:regular r:id="rId18"/>
      <p:bold r:id="rId19"/>
    </p:embeddedFont>
    <p:embeddedFont>
      <p:font typeface="Lexend"/>
      <p:regular r:id="rId20"/>
      <p:bold r:id="rId21"/>
    </p:embeddedFont>
    <p:embeddedFont>
      <p:font typeface="Lexend Black"/>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rlc2OEsGoaReGd+TK+bAlHFT8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exend-regular.fntdata"/><Relationship Id="rId11" Type="http://schemas.openxmlformats.org/officeDocument/2006/relationships/slide" Target="slides/slide7.xml"/><Relationship Id="rId22" Type="http://schemas.openxmlformats.org/officeDocument/2006/relationships/font" Target="fonts/LexendBlack-bold.fntdata"/><Relationship Id="rId10" Type="http://schemas.openxmlformats.org/officeDocument/2006/relationships/slide" Target="slides/slide6.xml"/><Relationship Id="rId21" Type="http://schemas.openxmlformats.org/officeDocument/2006/relationships/font" Target="fonts/Lexend-bold.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LexendSemiBold-bold.fntdata"/><Relationship Id="rId6" Type="http://schemas.openxmlformats.org/officeDocument/2006/relationships/slide" Target="slides/slide2.xml"/><Relationship Id="rId18" Type="http://schemas.openxmlformats.org/officeDocument/2006/relationships/font" Target="fonts/LexendSemiBold-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35b7649ef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g2f35b7649ef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35b7649ef_2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2f35b7649ef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f35b7649ef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2f35b7649ef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12" name="Shape 12"/>
        <p:cNvGrpSpPr/>
        <p:nvPr/>
      </p:nvGrpSpPr>
      <p:grpSpPr>
        <a:xfrm>
          <a:off x="0" y="0"/>
          <a:ext cx="0" cy="0"/>
          <a:chOff x="0" y="0"/>
          <a:chExt cx="0" cy="0"/>
        </a:xfrm>
      </p:grpSpPr>
      <p:pic>
        <p:nvPicPr>
          <p:cNvPr id="13" name="Google Shape;13;p14"/>
          <p:cNvPicPr preferRelativeResize="0"/>
          <p:nvPr/>
        </p:nvPicPr>
        <p:blipFill rotWithShape="1">
          <a:blip r:embed="rId2">
            <a:alphaModFix/>
          </a:blip>
          <a:srcRect b="0" l="0" r="0" t="0"/>
          <a:stretch/>
        </p:blipFill>
        <p:spPr>
          <a:xfrm>
            <a:off x="0" y="0"/>
            <a:ext cx="12208933" cy="6858000"/>
          </a:xfrm>
          <a:prstGeom prst="rect">
            <a:avLst/>
          </a:prstGeom>
          <a:noFill/>
          <a:ln>
            <a:noFill/>
          </a:ln>
        </p:spPr>
      </p:pic>
      <p:sp>
        <p:nvSpPr>
          <p:cNvPr id="14" name="Google Shape;14;p14"/>
          <p:cNvSpPr txBox="1"/>
          <p:nvPr>
            <p:ph type="ctrTitle"/>
          </p:nvPr>
        </p:nvSpPr>
        <p:spPr>
          <a:xfrm>
            <a:off x="624417" y="1196975"/>
            <a:ext cx="10943167" cy="108267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 type="subTitle"/>
          </p:nvPr>
        </p:nvSpPr>
        <p:spPr>
          <a:xfrm>
            <a:off x="626533" y="2422525"/>
            <a:ext cx="10949517"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lt1"/>
              </a:buClr>
              <a:buSzPts val="3200"/>
              <a:buFont typeface="Arial"/>
              <a:buNone/>
              <a:defRPr>
                <a:solidFill>
                  <a:schemeClr val="lt1"/>
                </a:solidFil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6" name="Google Shape;16;p1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23"/>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 type="body"/>
          </p:nvPr>
        </p:nvSpPr>
        <p:spPr>
          <a:xfrm rot="5400000">
            <a:off x="3619500" y="-1835150"/>
            <a:ext cx="4953000" cy="1097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24"/>
          <p:cNvSpPr txBox="1"/>
          <p:nvPr>
            <p:ph type="title"/>
          </p:nvPr>
        </p:nvSpPr>
        <p:spPr>
          <a:xfrm rot="5400000">
            <a:off x="7242175" y="1787525"/>
            <a:ext cx="5937250" cy="2743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 type="body"/>
          </p:nvPr>
        </p:nvSpPr>
        <p:spPr>
          <a:xfrm rot="5400000">
            <a:off x="1654175" y="-854075"/>
            <a:ext cx="5937250" cy="8026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5"/>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 type="body"/>
          </p:nvPr>
        </p:nvSpPr>
        <p:spPr>
          <a:xfrm>
            <a:off x="609600" y="1174750"/>
            <a:ext cx="10972800" cy="4953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6"/>
          <p:cNvSpPr txBox="1"/>
          <p:nvPr>
            <p:ph type="title"/>
          </p:nvPr>
        </p:nvSpPr>
        <p:spPr>
          <a:xfrm>
            <a:off x="831851" y="1709738"/>
            <a:ext cx="10515600" cy="285273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 type="body"/>
          </p:nvPr>
        </p:nvSpPr>
        <p:spPr>
          <a:xfrm>
            <a:off x="831851"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Arial"/>
              <a:buNone/>
              <a:defRPr sz="2400"/>
            </a:lvl1pPr>
            <a:lvl2pPr indent="-228600" lvl="1" marL="914400" algn="l">
              <a:lnSpc>
                <a:spcPct val="100000"/>
              </a:lnSpc>
              <a:spcBef>
                <a:spcPts val="400"/>
              </a:spcBef>
              <a:spcAft>
                <a:spcPts val="0"/>
              </a:spcAft>
              <a:buClr>
                <a:schemeClr val="dk1"/>
              </a:buClr>
              <a:buSzPts val="2000"/>
              <a:buFont typeface="Arial"/>
              <a:buNone/>
              <a:defRPr sz="2000"/>
            </a:lvl2pPr>
            <a:lvl3pPr indent="-228600" lvl="2" marL="1371600" algn="l">
              <a:lnSpc>
                <a:spcPct val="100000"/>
              </a:lnSpc>
              <a:spcBef>
                <a:spcPts val="360"/>
              </a:spcBef>
              <a:spcAft>
                <a:spcPts val="0"/>
              </a:spcAft>
              <a:buClr>
                <a:schemeClr val="dk1"/>
              </a:buClr>
              <a:buSzPts val="1800"/>
              <a:buFont typeface="Arial"/>
              <a:buNone/>
              <a:defRPr sz="1800"/>
            </a:lvl3pPr>
            <a:lvl4pPr indent="-228600" lvl="3" marL="1828800" algn="l">
              <a:lnSpc>
                <a:spcPct val="100000"/>
              </a:lnSpc>
              <a:spcBef>
                <a:spcPts val="320"/>
              </a:spcBef>
              <a:spcAft>
                <a:spcPts val="0"/>
              </a:spcAft>
              <a:buClr>
                <a:schemeClr val="dk1"/>
              </a:buClr>
              <a:buSzPts val="1600"/>
              <a:buFont typeface="Arial"/>
              <a:buNone/>
              <a:defRPr sz="1600"/>
            </a:lvl4pPr>
            <a:lvl5pPr indent="-228600" lvl="4" marL="2286000" algn="l">
              <a:lnSpc>
                <a:spcPct val="100000"/>
              </a:lnSpc>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28" name="Google Shape;28;p1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7"/>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
          <p:cNvSpPr txBox="1"/>
          <p:nvPr>
            <p:ph idx="1" type="body"/>
          </p:nvPr>
        </p:nvSpPr>
        <p:spPr>
          <a:xfrm>
            <a:off x="609600" y="1174750"/>
            <a:ext cx="5384800" cy="4953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7"/>
          <p:cNvSpPr txBox="1"/>
          <p:nvPr>
            <p:ph idx="2" type="body"/>
          </p:nvPr>
        </p:nvSpPr>
        <p:spPr>
          <a:xfrm>
            <a:off x="6197600" y="1174750"/>
            <a:ext cx="5384800" cy="4953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8"/>
          <p:cNvSpPr txBox="1"/>
          <p:nvPr>
            <p:ph type="title"/>
          </p:nvPr>
        </p:nvSpPr>
        <p:spPr>
          <a:xfrm>
            <a:off x="840317"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 type="body"/>
          </p:nvPr>
        </p:nvSpPr>
        <p:spPr>
          <a:xfrm>
            <a:off x="840317" y="1681163"/>
            <a:ext cx="5158316"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2" type="body"/>
          </p:nvPr>
        </p:nvSpPr>
        <p:spPr>
          <a:xfrm>
            <a:off x="840317" y="2505075"/>
            <a:ext cx="5158316"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9"/>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21"/>
          <p:cNvSpPr txBox="1"/>
          <p:nvPr>
            <p:ph type="title"/>
          </p:nvPr>
        </p:nvSpPr>
        <p:spPr>
          <a:xfrm>
            <a:off x="840317" y="457200"/>
            <a:ext cx="3932767"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1"/>
          <p:cNvSpPr txBox="1"/>
          <p:nvPr>
            <p:ph idx="1" type="body"/>
          </p:nvPr>
        </p:nvSpPr>
        <p:spPr>
          <a:xfrm>
            <a:off x="5183717"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Arial"/>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21"/>
          <p:cNvSpPr txBox="1"/>
          <p:nvPr>
            <p:ph idx="2" type="body"/>
          </p:nvPr>
        </p:nvSpPr>
        <p:spPr>
          <a:xfrm>
            <a:off x="840317"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Font typeface="Arial"/>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2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22"/>
          <p:cNvSpPr txBox="1"/>
          <p:nvPr>
            <p:ph type="title"/>
          </p:nvPr>
        </p:nvSpPr>
        <p:spPr>
          <a:xfrm>
            <a:off x="840317" y="457200"/>
            <a:ext cx="3932767"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2"/>
          <p:cNvSpPr/>
          <p:nvPr>
            <p:ph idx="2" type="pic"/>
          </p:nvPr>
        </p:nvSpPr>
        <p:spPr>
          <a:xfrm>
            <a:off x="5183717" y="987425"/>
            <a:ext cx="6172200" cy="4873625"/>
          </a:xfrm>
          <a:prstGeom prst="rect">
            <a:avLst/>
          </a:prstGeom>
          <a:noFill/>
          <a:ln>
            <a:noFill/>
          </a:ln>
        </p:spPr>
      </p:sp>
      <p:sp>
        <p:nvSpPr>
          <p:cNvPr id="66" name="Google Shape;66;p22"/>
          <p:cNvSpPr txBox="1"/>
          <p:nvPr>
            <p:ph idx="1" type="body"/>
          </p:nvPr>
        </p:nvSpPr>
        <p:spPr>
          <a:xfrm>
            <a:off x="840317"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Font typeface="Arial"/>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2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3"/>
          <p:cNvPicPr preferRelativeResize="0"/>
          <p:nvPr/>
        </p:nvPicPr>
        <p:blipFill rotWithShape="1">
          <a:blip r:embed="rId1">
            <a:alphaModFix/>
          </a:blip>
          <a:srcRect b="0" l="0" r="0" t="0"/>
          <a:stretch/>
        </p:blipFill>
        <p:spPr>
          <a:xfrm>
            <a:off x="0" y="0"/>
            <a:ext cx="12208933" cy="6858000"/>
          </a:xfrm>
          <a:prstGeom prst="rect">
            <a:avLst/>
          </a:prstGeom>
          <a:noFill/>
          <a:ln>
            <a:noFill/>
          </a:ln>
        </p:spPr>
      </p:pic>
      <p:sp>
        <p:nvSpPr>
          <p:cNvPr id="7" name="Google Shape;7;p13"/>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9pPr>
          </a:lstStyle>
          <a:p/>
        </p:txBody>
      </p:sp>
      <p:sp>
        <p:nvSpPr>
          <p:cNvPr id="8" name="Google Shape;8;p13"/>
          <p:cNvSpPr txBox="1"/>
          <p:nvPr>
            <p:ph idx="1" type="body"/>
          </p:nvPr>
        </p:nvSpPr>
        <p:spPr>
          <a:xfrm>
            <a:off x="609600" y="1174750"/>
            <a:ext cx="10972800" cy="4953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 name="Google Shape;9;p1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 name="Google Shape;11;p1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drive.google.com/file/d/1rtsN9UbEZu80wp9iyUXvWKe4vnksoBVO/view" TargetMode="Externa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drive.google.com/file/d/1sBjHAkJLRuV1xcFmVNkP93vQM26s2sYV/view"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notion.so/Game-Design-Documentation-Template-a3f51e121df64768b3779debc38e3d04" TargetMode="External"/><Relationship Id="rId4" Type="http://schemas.openxmlformats.org/officeDocument/2006/relationships/hyperlink" Target="https://www.notion.so/TDD-Salty-Moon-da763799feb04bd0b384e006f806f6fc?pvs=4" TargetMode="External"/><Relationship Id="rId5" Type="http://schemas.openxmlformats.org/officeDocument/2006/relationships/hyperlink" Target="https://www.notion.so/ADD-Game-Salty-Moon-d9fdcde6033647089a87e091e741330c?pvs=4" TargetMode="External"/><Relationship Id="rId6" Type="http://schemas.openxmlformats.org/officeDocument/2006/relationships/hyperlink" Target="https://docs.google.com/spreadsheets/d/1Zq5SBbX8sxuYgauwDCOk__kUI_db0bh8aJ0mb7Sq5fw/edit?usp=sharing" TargetMode="External"/><Relationship Id="rId7" Type="http://schemas.openxmlformats.org/officeDocument/2006/relationships/hyperlink" Target="https://drive.google.com/file/d/1VY5HSt19zQRK5QFObeOqm5vezIoauiSN/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image" Target="../media/image9.jp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6.png"/><Relationship Id="rId8"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5" name="Shape 85"/>
        <p:cNvGrpSpPr/>
        <p:nvPr/>
      </p:nvGrpSpPr>
      <p:grpSpPr>
        <a:xfrm>
          <a:off x="0" y="0"/>
          <a:ext cx="0" cy="0"/>
          <a:chOff x="0" y="0"/>
          <a:chExt cx="0" cy="0"/>
        </a:xfrm>
      </p:grpSpPr>
      <p:pic>
        <p:nvPicPr>
          <p:cNvPr id="86" name="Google Shape;86;g2f35b7649ef_0_27"/>
          <p:cNvPicPr preferRelativeResize="0"/>
          <p:nvPr/>
        </p:nvPicPr>
        <p:blipFill>
          <a:blip r:embed="rId3">
            <a:alphaModFix/>
          </a:blip>
          <a:stretch>
            <a:fillRect/>
          </a:stretch>
        </p:blipFill>
        <p:spPr>
          <a:xfrm>
            <a:off x="-379124" y="-287273"/>
            <a:ext cx="13824077" cy="7776043"/>
          </a:xfrm>
          <a:prstGeom prst="rect">
            <a:avLst/>
          </a:prstGeom>
          <a:noFill/>
          <a:ln>
            <a:noFill/>
          </a:ln>
        </p:spPr>
      </p:pic>
      <p:sp>
        <p:nvSpPr>
          <p:cNvPr id="87" name="Google Shape;87;g2f35b7649ef_0_27"/>
          <p:cNvSpPr/>
          <p:nvPr/>
        </p:nvSpPr>
        <p:spPr>
          <a:xfrm>
            <a:off x="-121950" y="3999450"/>
            <a:ext cx="12614400" cy="3060300"/>
          </a:xfrm>
          <a:prstGeom prst="rect">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2f35b7649ef_0_27"/>
          <p:cNvSpPr txBox="1"/>
          <p:nvPr>
            <p:ph type="ctrTitle"/>
          </p:nvPr>
        </p:nvSpPr>
        <p:spPr>
          <a:xfrm>
            <a:off x="288900" y="4151850"/>
            <a:ext cx="11792700" cy="1440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en-US" sz="3500">
                <a:latin typeface="Lexend Black"/>
                <a:ea typeface="Lexend Black"/>
                <a:cs typeface="Lexend Black"/>
                <a:sym typeface="Lexend Black"/>
              </a:rPr>
              <a:t>DEVELOPMENT PROGRESS REPORT KATAKA</a:t>
            </a:r>
            <a:endParaRPr sz="3500">
              <a:latin typeface="Lexend Black"/>
              <a:ea typeface="Lexend Black"/>
              <a:cs typeface="Lexend Black"/>
              <a:sym typeface="Lexend Black"/>
            </a:endParaRPr>
          </a:p>
          <a:p>
            <a:pPr indent="0" lvl="0" marL="0" rtl="0" algn="ctr">
              <a:lnSpc>
                <a:spcPct val="100000"/>
              </a:lnSpc>
              <a:spcBef>
                <a:spcPts val="0"/>
              </a:spcBef>
              <a:spcAft>
                <a:spcPts val="0"/>
              </a:spcAft>
              <a:buSzPts val="1400"/>
              <a:buNone/>
            </a:pPr>
            <a:r>
              <a:rPr lang="en-US" sz="3745">
                <a:latin typeface="Lexend"/>
                <a:ea typeface="Lexend"/>
                <a:cs typeface="Lexend"/>
                <a:sym typeface="Lexend"/>
              </a:rPr>
              <a:t>30 A</a:t>
            </a:r>
            <a:r>
              <a:rPr lang="en-US" sz="3745">
                <a:latin typeface="Lexend"/>
                <a:ea typeface="Lexend"/>
                <a:cs typeface="Lexend"/>
                <a:sym typeface="Lexend"/>
              </a:rPr>
              <a:t>gustus 2024</a:t>
            </a:r>
            <a:endParaRPr sz="3745">
              <a:latin typeface="Lexend"/>
              <a:ea typeface="Lexend"/>
              <a:cs typeface="Lexend"/>
              <a:sym typeface="Lexend"/>
            </a:endParaRPr>
          </a:p>
        </p:txBody>
      </p:sp>
      <p:sp>
        <p:nvSpPr>
          <p:cNvPr id="89" name="Google Shape;89;g2f35b7649ef_0_27"/>
          <p:cNvSpPr txBox="1"/>
          <p:nvPr>
            <p:ph idx="1" type="subTitle"/>
          </p:nvPr>
        </p:nvSpPr>
        <p:spPr>
          <a:xfrm>
            <a:off x="487250" y="5688525"/>
            <a:ext cx="11792700" cy="740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576"/>
              </a:spcBef>
              <a:spcAft>
                <a:spcPts val="0"/>
              </a:spcAft>
              <a:buClr>
                <a:schemeClr val="dk1"/>
              </a:buClr>
              <a:buSzPts val="3200"/>
              <a:buFont typeface="Arial"/>
              <a:buNone/>
            </a:pPr>
            <a:r>
              <a:rPr lang="en-US" sz="2900">
                <a:solidFill>
                  <a:srgbClr val="DCF6F9"/>
                </a:solidFill>
                <a:latin typeface="Lexend"/>
                <a:ea typeface="Lexend"/>
                <a:cs typeface="Lexend"/>
                <a:sym typeface="Lexend"/>
              </a:rPr>
              <a:t>M. Fariz Rifki A. - Endar Krisnadi - Zulfan Firmansyah</a:t>
            </a:r>
            <a:endParaRPr sz="2900">
              <a:solidFill>
                <a:srgbClr val="DCF6F9"/>
              </a:solidFill>
              <a:latin typeface="Lexend"/>
              <a:ea typeface="Lexend"/>
              <a:cs typeface="Lexend"/>
              <a:sym typeface="Lexend"/>
            </a:endParaRPr>
          </a:p>
        </p:txBody>
      </p:sp>
      <p:sp>
        <p:nvSpPr>
          <p:cNvPr id="90" name="Google Shape;90;g2f35b7649ef_0_27"/>
          <p:cNvSpPr txBox="1"/>
          <p:nvPr>
            <p:ph idx="1" type="subTitle"/>
          </p:nvPr>
        </p:nvSpPr>
        <p:spPr>
          <a:xfrm>
            <a:off x="1413900" y="6303600"/>
            <a:ext cx="9542700" cy="6306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576"/>
              </a:spcBef>
              <a:spcAft>
                <a:spcPts val="0"/>
              </a:spcAft>
              <a:buClr>
                <a:schemeClr val="dk1"/>
              </a:buClr>
              <a:buSzPts val="2000"/>
              <a:buFont typeface="Arial"/>
              <a:buNone/>
            </a:pPr>
            <a:r>
              <a:rPr lang="en-US" sz="2900">
                <a:solidFill>
                  <a:srgbClr val="DCF6F9"/>
                </a:solidFill>
                <a:latin typeface="Lexend"/>
                <a:ea typeface="Lexend"/>
                <a:cs typeface="Lexend"/>
                <a:sym typeface="Lexend"/>
              </a:rPr>
              <a:t>Kamulianda Fuandy - Agnes Revaline C.</a:t>
            </a:r>
            <a:endParaRPr sz="2900">
              <a:solidFill>
                <a:srgbClr val="DCF6F9"/>
              </a:solidFill>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0"/>
          <p:cNvSpPr/>
          <p:nvPr/>
        </p:nvSpPr>
        <p:spPr>
          <a:xfrm>
            <a:off x="657450" y="1798250"/>
            <a:ext cx="3333900" cy="35661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0"/>
          <p:cNvSpPr txBox="1"/>
          <p:nvPr>
            <p:ph idx="1" type="body"/>
          </p:nvPr>
        </p:nvSpPr>
        <p:spPr>
          <a:xfrm>
            <a:off x="635325" y="2174525"/>
            <a:ext cx="3128100" cy="3566100"/>
          </a:xfrm>
          <a:prstGeom prst="rect">
            <a:avLst/>
          </a:prstGeom>
          <a:noFill/>
          <a:ln>
            <a:noFill/>
          </a:ln>
        </p:spPr>
        <p:txBody>
          <a:bodyPr anchorCtr="0" anchor="t" bIns="45700" lIns="91425" spcFirstLastPara="1" rIns="91425" wrap="square" tIns="45700">
            <a:noAutofit/>
          </a:bodyPr>
          <a:lstStyle/>
          <a:p>
            <a:pPr indent="-298450" lvl="0" marL="342900" rtl="0" algn="l">
              <a:lnSpc>
                <a:spcPct val="80000"/>
              </a:lnSpc>
              <a:spcBef>
                <a:spcPts val="0"/>
              </a:spcBef>
              <a:spcAft>
                <a:spcPts val="0"/>
              </a:spcAft>
              <a:buClr>
                <a:schemeClr val="lt1"/>
              </a:buClr>
              <a:buSzPts val="2500"/>
              <a:buFont typeface="Lexend"/>
              <a:buChar char="•"/>
            </a:pPr>
            <a:r>
              <a:rPr lang="en-US" sz="2500">
                <a:solidFill>
                  <a:schemeClr val="lt1"/>
                </a:solidFill>
                <a:latin typeface="Lexend"/>
                <a:ea typeface="Lexend"/>
                <a:cs typeface="Lexend"/>
                <a:sym typeface="Lexend"/>
              </a:rPr>
              <a:t>List Task:</a:t>
            </a:r>
            <a:endParaRPr sz="2500">
              <a:solidFill>
                <a:schemeClr val="lt1"/>
              </a:solidFill>
              <a:latin typeface="Lexend"/>
              <a:ea typeface="Lexend"/>
              <a:cs typeface="Lexend"/>
              <a:sym typeface="Lexend"/>
            </a:endParaRPr>
          </a:p>
          <a:p>
            <a:pPr indent="-266700" lvl="1" marL="742950" rtl="0" algn="l">
              <a:lnSpc>
                <a:spcPct val="80000"/>
              </a:lnSpc>
              <a:spcBef>
                <a:spcPts val="560"/>
              </a:spcBef>
              <a:spcAft>
                <a:spcPts val="0"/>
              </a:spcAft>
              <a:buClr>
                <a:schemeClr val="lt1"/>
              </a:buClr>
              <a:buSzPts val="2500"/>
              <a:buFont typeface="Lexend"/>
              <a:buChar char="–"/>
            </a:pPr>
            <a:r>
              <a:rPr lang="en-US" sz="2500">
                <a:solidFill>
                  <a:schemeClr val="lt1"/>
                </a:solidFill>
                <a:latin typeface="Lexend"/>
                <a:ea typeface="Lexend"/>
                <a:cs typeface="Lexend"/>
                <a:sym typeface="Lexend"/>
              </a:rPr>
              <a:t>Implementasi perbaikan UX;</a:t>
            </a:r>
            <a:endParaRPr sz="2500">
              <a:solidFill>
                <a:schemeClr val="lt1"/>
              </a:solidFill>
              <a:latin typeface="Lexend"/>
              <a:ea typeface="Lexend"/>
              <a:cs typeface="Lexend"/>
              <a:sym typeface="Lexend"/>
            </a:endParaRPr>
          </a:p>
          <a:p>
            <a:pPr indent="-266700" lvl="1" marL="742950" rtl="0" algn="l">
              <a:lnSpc>
                <a:spcPct val="80000"/>
              </a:lnSpc>
              <a:spcBef>
                <a:spcPts val="560"/>
              </a:spcBef>
              <a:spcAft>
                <a:spcPts val="0"/>
              </a:spcAft>
              <a:buClr>
                <a:schemeClr val="lt1"/>
              </a:buClr>
              <a:buSzPts val="2500"/>
              <a:buFont typeface="Lexend"/>
              <a:buChar char="–"/>
            </a:pPr>
            <a:r>
              <a:rPr lang="en-US" sz="2500">
                <a:solidFill>
                  <a:schemeClr val="lt1"/>
                </a:solidFill>
                <a:latin typeface="Lexend"/>
                <a:ea typeface="Lexend"/>
                <a:cs typeface="Lexend"/>
                <a:sym typeface="Lexend"/>
              </a:rPr>
              <a:t>Implementasi 2D/3D asset baru</a:t>
            </a:r>
            <a:endParaRPr sz="2500">
              <a:solidFill>
                <a:schemeClr val="lt1"/>
              </a:solidFill>
              <a:latin typeface="Lexend"/>
              <a:ea typeface="Lexend"/>
              <a:cs typeface="Lexend"/>
              <a:sym typeface="Lexend"/>
            </a:endParaRPr>
          </a:p>
          <a:p>
            <a:pPr indent="0" lvl="0" marL="0" rtl="0" algn="l">
              <a:lnSpc>
                <a:spcPct val="80000"/>
              </a:lnSpc>
              <a:spcBef>
                <a:spcPts val="560"/>
              </a:spcBef>
              <a:spcAft>
                <a:spcPts val="0"/>
              </a:spcAft>
              <a:buNone/>
            </a:pPr>
            <a:r>
              <a:t/>
            </a:r>
            <a:endParaRPr sz="2500">
              <a:solidFill>
                <a:schemeClr val="lt1"/>
              </a:solidFill>
              <a:latin typeface="Lexend"/>
              <a:ea typeface="Lexend"/>
              <a:cs typeface="Lexend"/>
              <a:sym typeface="Lexend"/>
            </a:endParaRPr>
          </a:p>
          <a:p>
            <a:pPr indent="-107950" lvl="1" marL="742950" rtl="0" algn="l">
              <a:lnSpc>
                <a:spcPct val="80000"/>
              </a:lnSpc>
              <a:spcBef>
                <a:spcPts val="560"/>
              </a:spcBef>
              <a:spcAft>
                <a:spcPts val="0"/>
              </a:spcAft>
              <a:buClr>
                <a:schemeClr val="dk1"/>
              </a:buClr>
              <a:buSzPts val="1750"/>
              <a:buFont typeface="Arial"/>
              <a:buNone/>
            </a:pPr>
            <a:r>
              <a:t/>
            </a:r>
            <a:endParaRPr sz="2500">
              <a:solidFill>
                <a:schemeClr val="lt1"/>
              </a:solidFill>
              <a:latin typeface="Lexend"/>
              <a:ea typeface="Lexend"/>
              <a:cs typeface="Lexend"/>
              <a:sym typeface="Lexend"/>
            </a:endParaRPr>
          </a:p>
          <a:p>
            <a:pPr indent="-107950" lvl="1" marL="742950" rtl="0" algn="l">
              <a:lnSpc>
                <a:spcPct val="80000"/>
              </a:lnSpc>
              <a:spcBef>
                <a:spcPts val="560"/>
              </a:spcBef>
              <a:spcAft>
                <a:spcPts val="0"/>
              </a:spcAft>
              <a:buClr>
                <a:schemeClr val="dk1"/>
              </a:buClr>
              <a:buSzPts val="1750"/>
              <a:buFont typeface="Arial"/>
              <a:buNone/>
            </a:pPr>
            <a:r>
              <a:t/>
            </a:r>
            <a:endParaRPr sz="2500">
              <a:solidFill>
                <a:schemeClr val="lt1"/>
              </a:solidFill>
              <a:latin typeface="Lexend"/>
              <a:ea typeface="Lexend"/>
              <a:cs typeface="Lexend"/>
              <a:sym typeface="Lexend"/>
            </a:endParaRPr>
          </a:p>
          <a:p>
            <a:pPr indent="-107950" lvl="1" marL="742950" rtl="0" algn="l">
              <a:lnSpc>
                <a:spcPct val="80000"/>
              </a:lnSpc>
              <a:spcBef>
                <a:spcPts val="560"/>
              </a:spcBef>
              <a:spcAft>
                <a:spcPts val="0"/>
              </a:spcAft>
              <a:buClr>
                <a:schemeClr val="dk1"/>
              </a:buClr>
              <a:buSzPts val="1750"/>
              <a:buFont typeface="Arial"/>
              <a:buNone/>
            </a:pPr>
            <a:r>
              <a:t/>
            </a:r>
            <a:endParaRPr sz="2500">
              <a:solidFill>
                <a:schemeClr val="lt1"/>
              </a:solidFill>
              <a:latin typeface="Lexend"/>
              <a:ea typeface="Lexend"/>
              <a:cs typeface="Lexend"/>
              <a:sym typeface="Lexend"/>
            </a:endParaRPr>
          </a:p>
          <a:p>
            <a:pPr indent="-107950" lvl="1" marL="742950" rtl="0" algn="l">
              <a:lnSpc>
                <a:spcPct val="80000"/>
              </a:lnSpc>
              <a:spcBef>
                <a:spcPts val="560"/>
              </a:spcBef>
              <a:spcAft>
                <a:spcPts val="0"/>
              </a:spcAft>
              <a:buClr>
                <a:schemeClr val="dk1"/>
              </a:buClr>
              <a:buSzPts val="1750"/>
              <a:buFont typeface="Arial"/>
              <a:buNone/>
            </a:pPr>
            <a:r>
              <a:t/>
            </a:r>
            <a:endParaRPr sz="2500">
              <a:solidFill>
                <a:schemeClr val="lt1"/>
              </a:solidFill>
              <a:latin typeface="Lexend"/>
              <a:ea typeface="Lexend"/>
              <a:cs typeface="Lexend"/>
              <a:sym typeface="Lexend"/>
            </a:endParaRPr>
          </a:p>
          <a:p>
            <a:pPr indent="-107950" lvl="1" marL="742950" rtl="0" algn="l">
              <a:lnSpc>
                <a:spcPct val="80000"/>
              </a:lnSpc>
              <a:spcBef>
                <a:spcPts val="560"/>
              </a:spcBef>
              <a:spcAft>
                <a:spcPts val="0"/>
              </a:spcAft>
              <a:buClr>
                <a:schemeClr val="dk1"/>
              </a:buClr>
              <a:buSzPts val="1750"/>
              <a:buFont typeface="Arial"/>
              <a:buNone/>
            </a:pPr>
            <a:r>
              <a:t/>
            </a:r>
            <a:endParaRPr sz="2500">
              <a:solidFill>
                <a:schemeClr val="lt1"/>
              </a:solidFill>
              <a:latin typeface="Lexend"/>
              <a:ea typeface="Lexend"/>
              <a:cs typeface="Lexend"/>
              <a:sym typeface="Lexend"/>
            </a:endParaRPr>
          </a:p>
          <a:p>
            <a:pPr indent="-107950" lvl="1" marL="742950" rtl="0" algn="l">
              <a:lnSpc>
                <a:spcPct val="80000"/>
              </a:lnSpc>
              <a:spcBef>
                <a:spcPts val="560"/>
              </a:spcBef>
              <a:spcAft>
                <a:spcPts val="0"/>
              </a:spcAft>
              <a:buClr>
                <a:schemeClr val="dk1"/>
              </a:buClr>
              <a:buSzPts val="1750"/>
              <a:buFont typeface="Arial"/>
              <a:buNone/>
            </a:pPr>
            <a:r>
              <a:t/>
            </a:r>
            <a:endParaRPr sz="2500">
              <a:solidFill>
                <a:schemeClr val="lt1"/>
              </a:solidFill>
              <a:latin typeface="Lexend"/>
              <a:ea typeface="Lexend"/>
              <a:cs typeface="Lexend"/>
              <a:sym typeface="Lexend"/>
            </a:endParaRPr>
          </a:p>
          <a:p>
            <a:pPr indent="-107950" lvl="1" marL="742950" rtl="0" algn="l">
              <a:lnSpc>
                <a:spcPct val="80000"/>
              </a:lnSpc>
              <a:spcBef>
                <a:spcPts val="560"/>
              </a:spcBef>
              <a:spcAft>
                <a:spcPts val="0"/>
              </a:spcAft>
              <a:buClr>
                <a:schemeClr val="dk1"/>
              </a:buClr>
              <a:buSzPts val="1750"/>
              <a:buFont typeface="Arial"/>
              <a:buNone/>
            </a:pPr>
            <a:r>
              <a:t/>
            </a:r>
            <a:endParaRPr sz="2500">
              <a:solidFill>
                <a:schemeClr val="lt1"/>
              </a:solidFill>
              <a:latin typeface="Lexend"/>
              <a:ea typeface="Lexend"/>
              <a:cs typeface="Lexend"/>
              <a:sym typeface="Lexend"/>
            </a:endParaRPr>
          </a:p>
          <a:p>
            <a:pPr indent="-107950" lvl="1" marL="742950" rtl="0" algn="l">
              <a:lnSpc>
                <a:spcPct val="80000"/>
              </a:lnSpc>
              <a:spcBef>
                <a:spcPts val="560"/>
              </a:spcBef>
              <a:spcAft>
                <a:spcPts val="0"/>
              </a:spcAft>
              <a:buClr>
                <a:schemeClr val="dk1"/>
              </a:buClr>
              <a:buSzPts val="1750"/>
              <a:buFont typeface="Arial"/>
              <a:buNone/>
            </a:pPr>
            <a:r>
              <a:t/>
            </a:r>
            <a:endParaRPr sz="2500">
              <a:solidFill>
                <a:schemeClr val="lt1"/>
              </a:solidFill>
              <a:latin typeface="Lexend"/>
              <a:ea typeface="Lexend"/>
              <a:cs typeface="Lexend"/>
              <a:sym typeface="Lexend"/>
            </a:endParaRPr>
          </a:p>
          <a:p>
            <a:pPr indent="-107950" lvl="1" marL="742950" rtl="0" algn="l">
              <a:lnSpc>
                <a:spcPct val="80000"/>
              </a:lnSpc>
              <a:spcBef>
                <a:spcPts val="560"/>
              </a:spcBef>
              <a:spcAft>
                <a:spcPts val="0"/>
              </a:spcAft>
              <a:buClr>
                <a:schemeClr val="dk1"/>
              </a:buClr>
              <a:buSzPts val="1750"/>
              <a:buFont typeface="Arial"/>
              <a:buNone/>
            </a:pPr>
            <a:r>
              <a:t/>
            </a:r>
            <a:endParaRPr sz="2500">
              <a:solidFill>
                <a:schemeClr val="lt1"/>
              </a:solidFill>
              <a:latin typeface="Lexend"/>
              <a:ea typeface="Lexend"/>
              <a:cs typeface="Lexend"/>
              <a:sym typeface="Lexend"/>
            </a:endParaRPr>
          </a:p>
          <a:p>
            <a:pPr indent="-107950" lvl="1" marL="742950" rtl="0" algn="l">
              <a:lnSpc>
                <a:spcPct val="80000"/>
              </a:lnSpc>
              <a:spcBef>
                <a:spcPts val="560"/>
              </a:spcBef>
              <a:spcAft>
                <a:spcPts val="0"/>
              </a:spcAft>
              <a:buClr>
                <a:schemeClr val="dk1"/>
              </a:buClr>
              <a:buSzPts val="1750"/>
              <a:buFont typeface="Arial"/>
              <a:buNone/>
            </a:pPr>
            <a:r>
              <a:t/>
            </a:r>
            <a:endParaRPr sz="2500">
              <a:solidFill>
                <a:schemeClr val="lt1"/>
              </a:solidFill>
              <a:latin typeface="Lexend"/>
              <a:ea typeface="Lexend"/>
              <a:cs typeface="Lexend"/>
              <a:sym typeface="Lexend"/>
            </a:endParaRPr>
          </a:p>
        </p:txBody>
      </p:sp>
      <p:sp>
        <p:nvSpPr>
          <p:cNvPr id="190" name="Google Shape;190;p10"/>
          <p:cNvSpPr/>
          <p:nvPr/>
        </p:nvSpPr>
        <p:spPr>
          <a:xfrm>
            <a:off x="759950" y="427575"/>
            <a:ext cx="5891400" cy="88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0"/>
          <p:cNvSpPr txBox="1"/>
          <p:nvPr>
            <p:ph type="title"/>
          </p:nvPr>
        </p:nvSpPr>
        <p:spPr>
          <a:xfrm>
            <a:off x="1209643" y="506625"/>
            <a:ext cx="4992000" cy="724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640">
                <a:solidFill>
                  <a:schemeClr val="lt1"/>
                </a:solidFill>
                <a:latin typeface="Lexend"/>
                <a:ea typeface="Lexend"/>
                <a:cs typeface="Lexend"/>
                <a:sym typeface="Lexend"/>
              </a:rPr>
              <a:t>Game Programming</a:t>
            </a:r>
            <a:endParaRPr b="1" sz="3640">
              <a:solidFill>
                <a:schemeClr val="lt1"/>
              </a:solidFill>
              <a:latin typeface="Lexend"/>
              <a:ea typeface="Lexend"/>
              <a:cs typeface="Lexend"/>
              <a:sym typeface="Lexend"/>
            </a:endParaRPr>
          </a:p>
        </p:txBody>
      </p:sp>
      <p:pic>
        <p:nvPicPr>
          <p:cNvPr id="192" name="Google Shape;192;p10" title="Recording 2024-08-31 204614.mp4">
            <a:hlinkClick r:id="rId3"/>
          </p:cNvPr>
          <p:cNvPicPr preferRelativeResize="0"/>
          <p:nvPr/>
        </p:nvPicPr>
        <p:blipFill>
          <a:blip r:embed="rId4">
            <a:alphaModFix/>
          </a:blip>
          <a:stretch>
            <a:fillRect/>
          </a:stretch>
        </p:blipFill>
        <p:spPr>
          <a:xfrm>
            <a:off x="4492950" y="1669925"/>
            <a:ext cx="7320451" cy="4575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f35b7649ef_2_1"/>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8" name="Google Shape;198;g2f35b7649ef_2_1" title="Salty Moon 2024-08-30 14-34-10.mp4">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2" name="Shape 202"/>
        <p:cNvGrpSpPr/>
        <p:nvPr/>
      </p:nvGrpSpPr>
      <p:grpSpPr>
        <a:xfrm>
          <a:off x="0" y="0"/>
          <a:ext cx="0" cy="0"/>
          <a:chOff x="0" y="0"/>
          <a:chExt cx="0" cy="0"/>
        </a:xfrm>
      </p:grpSpPr>
      <p:sp>
        <p:nvSpPr>
          <p:cNvPr id="203" name="Google Shape;203;p11"/>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1"/>
          <p:cNvSpPr/>
          <p:nvPr/>
        </p:nvSpPr>
        <p:spPr>
          <a:xfrm>
            <a:off x="609600" y="190500"/>
            <a:ext cx="5891400" cy="88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1"/>
          <p:cNvSpPr/>
          <p:nvPr/>
        </p:nvSpPr>
        <p:spPr>
          <a:xfrm>
            <a:off x="609600" y="1386200"/>
            <a:ext cx="10972800" cy="52683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1"/>
          <p:cNvSpPr txBox="1"/>
          <p:nvPr>
            <p:ph type="title"/>
          </p:nvPr>
        </p:nvSpPr>
        <p:spPr>
          <a:xfrm>
            <a:off x="1385700" y="340500"/>
            <a:ext cx="43392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sz="3500">
                <a:solidFill>
                  <a:schemeClr val="lt1"/>
                </a:solidFill>
                <a:latin typeface="Lexend"/>
                <a:ea typeface="Lexend"/>
                <a:cs typeface="Lexend"/>
                <a:sym typeface="Lexend"/>
              </a:rPr>
              <a:t>Lesson Learned</a:t>
            </a:r>
            <a:endParaRPr b="1" sz="3500">
              <a:solidFill>
                <a:schemeClr val="lt1"/>
              </a:solidFill>
              <a:latin typeface="Lexend"/>
              <a:ea typeface="Lexend"/>
              <a:cs typeface="Lexend"/>
              <a:sym typeface="Lexend"/>
            </a:endParaRPr>
          </a:p>
        </p:txBody>
      </p:sp>
      <p:sp>
        <p:nvSpPr>
          <p:cNvPr id="207" name="Google Shape;207;p11"/>
          <p:cNvSpPr txBox="1"/>
          <p:nvPr>
            <p:ph idx="1" type="body"/>
          </p:nvPr>
        </p:nvSpPr>
        <p:spPr>
          <a:xfrm>
            <a:off x="609600" y="1784350"/>
            <a:ext cx="10723200" cy="4953000"/>
          </a:xfrm>
          <a:prstGeom prst="rect">
            <a:avLst/>
          </a:prstGeom>
          <a:noFill/>
          <a:ln>
            <a:noFill/>
          </a:ln>
        </p:spPr>
        <p:txBody>
          <a:bodyPr anchorCtr="0" anchor="t" bIns="45700" lIns="91425" spcFirstLastPara="1" rIns="91425" wrap="square" tIns="45700">
            <a:noAutofit/>
          </a:bodyPr>
          <a:lstStyle/>
          <a:p>
            <a:pPr indent="-393700" lvl="0" marL="457200" rtl="0" algn="just">
              <a:lnSpc>
                <a:spcPct val="150000"/>
              </a:lnSpc>
              <a:spcBef>
                <a:spcPts val="0"/>
              </a:spcBef>
              <a:spcAft>
                <a:spcPts val="0"/>
              </a:spcAft>
              <a:buClr>
                <a:schemeClr val="lt1"/>
              </a:buClr>
              <a:buSzPts val="2600"/>
              <a:buFont typeface="Lexend"/>
              <a:buChar char="•"/>
            </a:pPr>
            <a:r>
              <a:rPr lang="en-US" sz="2600">
                <a:solidFill>
                  <a:schemeClr val="lt1"/>
                </a:solidFill>
                <a:latin typeface="Lexend"/>
                <a:ea typeface="Lexend"/>
                <a:cs typeface="Lexend"/>
                <a:sym typeface="Lexend"/>
              </a:rPr>
              <a:t>Mempelajari pembuatan Game Design Document terstruktur yang dapat dipahami oleh tim.</a:t>
            </a:r>
            <a:endParaRPr sz="2600">
              <a:solidFill>
                <a:schemeClr val="lt1"/>
              </a:solidFill>
              <a:latin typeface="Lexend"/>
              <a:ea typeface="Lexend"/>
              <a:cs typeface="Lexend"/>
              <a:sym typeface="Lexend"/>
            </a:endParaRPr>
          </a:p>
          <a:p>
            <a:pPr indent="-393700" lvl="0" marL="457200" rtl="0" algn="just">
              <a:lnSpc>
                <a:spcPct val="150000"/>
              </a:lnSpc>
              <a:spcBef>
                <a:spcPts val="0"/>
              </a:spcBef>
              <a:spcAft>
                <a:spcPts val="0"/>
              </a:spcAft>
              <a:buClr>
                <a:schemeClr val="lt1"/>
              </a:buClr>
              <a:buSzPts val="2600"/>
              <a:buFont typeface="Lexend"/>
              <a:buChar char="•"/>
            </a:pPr>
            <a:r>
              <a:rPr lang="en-US" sz="2600">
                <a:solidFill>
                  <a:schemeClr val="lt1"/>
                </a:solidFill>
                <a:latin typeface="Lexend"/>
                <a:ea typeface="Lexend"/>
                <a:cs typeface="Lexend"/>
                <a:sym typeface="Lexend"/>
              </a:rPr>
              <a:t>Pembuatan GDD, TDD, ADD yang baik dapat memperlancar  jalannya tahap produksi. </a:t>
            </a:r>
            <a:endParaRPr sz="2600">
              <a:solidFill>
                <a:schemeClr val="lt1"/>
              </a:solidFill>
              <a:latin typeface="Lexend"/>
              <a:ea typeface="Lexend"/>
              <a:cs typeface="Lexend"/>
              <a:sym typeface="Lexend"/>
            </a:endParaRPr>
          </a:p>
          <a:p>
            <a:pPr indent="-393700" lvl="0" marL="457200" rtl="0" algn="just">
              <a:lnSpc>
                <a:spcPct val="150000"/>
              </a:lnSpc>
              <a:spcBef>
                <a:spcPts val="0"/>
              </a:spcBef>
              <a:spcAft>
                <a:spcPts val="0"/>
              </a:spcAft>
              <a:buClr>
                <a:schemeClr val="lt1"/>
              </a:buClr>
              <a:buSzPts val="2600"/>
              <a:buFont typeface="Lexend"/>
              <a:buChar char="•"/>
            </a:pPr>
            <a:r>
              <a:rPr lang="en-US" sz="2600">
                <a:solidFill>
                  <a:schemeClr val="lt1"/>
                </a:solidFill>
                <a:latin typeface="Lexend"/>
                <a:ea typeface="Lexend"/>
                <a:cs typeface="Lexend"/>
                <a:sym typeface="Lexend"/>
              </a:rPr>
              <a:t>Interaksi pemain dalam game haruslah dipikirkan dengan matang, agar game  dapat memiliki User Experience yang baik.</a:t>
            </a:r>
            <a:endParaRPr sz="2600">
              <a:solidFill>
                <a:schemeClr val="lt1"/>
              </a:solidFill>
              <a:latin typeface="Lexend"/>
              <a:ea typeface="Lexend"/>
              <a:cs typeface="Lexend"/>
              <a:sym typeface="Lexend"/>
            </a:endParaRPr>
          </a:p>
          <a:p>
            <a:pPr indent="-393700" lvl="0" marL="457200" rtl="0" algn="just">
              <a:lnSpc>
                <a:spcPct val="150000"/>
              </a:lnSpc>
              <a:spcBef>
                <a:spcPts val="0"/>
              </a:spcBef>
              <a:spcAft>
                <a:spcPts val="0"/>
              </a:spcAft>
              <a:buClr>
                <a:schemeClr val="lt1"/>
              </a:buClr>
              <a:buSzPts val="2600"/>
              <a:buFont typeface="Lexend"/>
              <a:buChar char="•"/>
            </a:pPr>
            <a:r>
              <a:rPr lang="en-US" sz="2600">
                <a:solidFill>
                  <a:schemeClr val="lt1"/>
                </a:solidFill>
                <a:latin typeface="Lexend"/>
                <a:ea typeface="Lexend"/>
                <a:cs typeface="Lexend"/>
                <a:sym typeface="Lexend"/>
              </a:rPr>
              <a:t>Setiap fitur harus memiliki tujuan yang jelas.</a:t>
            </a:r>
            <a:endParaRPr sz="2600">
              <a:solidFill>
                <a:schemeClr val="lt1"/>
              </a:solidFill>
              <a:latin typeface="Lexend"/>
              <a:ea typeface="Lexend"/>
              <a:cs typeface="Lexend"/>
              <a:sym typeface="Lexend"/>
            </a:endParaRPr>
          </a:p>
          <a:p>
            <a:pPr indent="0" lvl="0" marL="0" rtl="0" algn="just">
              <a:lnSpc>
                <a:spcPct val="100000"/>
              </a:lnSpc>
              <a:spcBef>
                <a:spcPts val="640"/>
              </a:spcBef>
              <a:spcAft>
                <a:spcPts val="0"/>
              </a:spcAft>
              <a:buClr>
                <a:schemeClr val="dk1"/>
              </a:buClr>
              <a:buSzPts val="3200"/>
              <a:buFont typeface="Arial"/>
              <a:buNone/>
            </a:pPr>
            <a:r>
              <a:rPr lang="en-US">
                <a:solidFill>
                  <a:schemeClr val="lt1"/>
                </a:solidFill>
              </a:rPr>
              <a:t> </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2"/>
          <p:cNvSpPr/>
          <p:nvPr/>
        </p:nvSpPr>
        <p:spPr>
          <a:xfrm>
            <a:off x="652575" y="1512650"/>
            <a:ext cx="11288100" cy="5147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2"/>
          <p:cNvSpPr txBox="1"/>
          <p:nvPr>
            <p:ph idx="1" type="body"/>
          </p:nvPr>
        </p:nvSpPr>
        <p:spPr>
          <a:xfrm>
            <a:off x="685800" y="1700725"/>
            <a:ext cx="10972800" cy="4865700"/>
          </a:xfrm>
          <a:prstGeom prst="rect">
            <a:avLst/>
          </a:prstGeom>
          <a:noFill/>
          <a:ln>
            <a:noFill/>
          </a:ln>
        </p:spPr>
        <p:txBody>
          <a:bodyPr anchorCtr="0" anchor="t" bIns="45700" lIns="91425" spcFirstLastPara="1" rIns="91425" wrap="square" tIns="45700">
            <a:normAutofit fontScale="62500" lnSpcReduction="10000"/>
          </a:bodyPr>
          <a:lstStyle/>
          <a:p>
            <a:pPr indent="-219075" lvl="1" marL="742950" rtl="0" algn="l">
              <a:lnSpc>
                <a:spcPct val="100000"/>
              </a:lnSpc>
              <a:spcBef>
                <a:spcPts val="0"/>
              </a:spcBef>
              <a:spcAft>
                <a:spcPts val="0"/>
              </a:spcAft>
              <a:buClr>
                <a:schemeClr val="dk1"/>
              </a:buClr>
              <a:buSzPct val="100000"/>
              <a:buFont typeface="Lexend"/>
              <a:buChar char="–"/>
            </a:pPr>
            <a:r>
              <a:rPr lang="en-US">
                <a:latin typeface="Lexend"/>
                <a:ea typeface="Lexend"/>
                <a:cs typeface="Lexend"/>
                <a:sym typeface="Lexend"/>
              </a:rPr>
              <a:t>Link GDD: </a:t>
            </a:r>
            <a:r>
              <a:rPr lang="en-US" u="sng">
                <a:solidFill>
                  <a:schemeClr val="hlink"/>
                </a:solidFill>
                <a:latin typeface="Lexend"/>
                <a:ea typeface="Lexend"/>
                <a:cs typeface="Lexend"/>
                <a:sym typeface="Lexend"/>
                <a:hlinkClick r:id="rId3"/>
              </a:rPr>
              <a:t>https://www.notion.so/Game-Design-Documentation-Template-a3f51e121df64768b3779debc38e3d04</a:t>
            </a:r>
            <a:endParaRPr>
              <a:latin typeface="Lexend"/>
              <a:ea typeface="Lexend"/>
              <a:cs typeface="Lexend"/>
              <a:sym typeface="Lexend"/>
            </a:endParaRPr>
          </a:p>
          <a:p>
            <a:pPr indent="-107950" lvl="1" marL="742950" rtl="0" algn="l">
              <a:lnSpc>
                <a:spcPct val="100000"/>
              </a:lnSpc>
              <a:spcBef>
                <a:spcPts val="560"/>
              </a:spcBef>
              <a:spcAft>
                <a:spcPts val="0"/>
              </a:spcAft>
              <a:buClr>
                <a:schemeClr val="dk1"/>
              </a:buClr>
              <a:buSzPct val="100000"/>
              <a:buFont typeface="Arial"/>
              <a:buNone/>
            </a:pPr>
            <a:r>
              <a:t/>
            </a:r>
            <a:endParaRPr>
              <a:latin typeface="Lexend"/>
              <a:ea typeface="Lexend"/>
              <a:cs typeface="Lexend"/>
              <a:sym typeface="Lexend"/>
            </a:endParaRPr>
          </a:p>
          <a:p>
            <a:pPr indent="-219075" lvl="1" marL="742950" rtl="0" algn="l">
              <a:lnSpc>
                <a:spcPct val="100000"/>
              </a:lnSpc>
              <a:spcBef>
                <a:spcPts val="560"/>
              </a:spcBef>
              <a:spcAft>
                <a:spcPts val="0"/>
              </a:spcAft>
              <a:buClr>
                <a:schemeClr val="dk1"/>
              </a:buClr>
              <a:buSzPct val="100000"/>
              <a:buFont typeface="Lexend"/>
              <a:buChar char="–"/>
            </a:pPr>
            <a:r>
              <a:rPr lang="en-US">
                <a:latin typeface="Lexend"/>
                <a:ea typeface="Lexend"/>
                <a:cs typeface="Lexend"/>
                <a:sym typeface="Lexend"/>
              </a:rPr>
              <a:t>Link TDD: </a:t>
            </a:r>
            <a:r>
              <a:rPr lang="en-US" u="sng">
                <a:solidFill>
                  <a:schemeClr val="hlink"/>
                </a:solidFill>
                <a:latin typeface="Lexend"/>
                <a:ea typeface="Lexend"/>
                <a:cs typeface="Lexend"/>
                <a:sym typeface="Lexend"/>
                <a:hlinkClick r:id="rId4"/>
              </a:rPr>
              <a:t>https://www.notion.so/TDD-Salty-Moon-da763799feb04bd0b384e006f806f6fc?pvs=4</a:t>
            </a:r>
            <a:endParaRPr>
              <a:latin typeface="Lexend"/>
              <a:ea typeface="Lexend"/>
              <a:cs typeface="Lexend"/>
              <a:sym typeface="Lexend"/>
            </a:endParaRPr>
          </a:p>
          <a:p>
            <a:pPr indent="-107950" lvl="1" marL="742950" rtl="0" algn="l">
              <a:lnSpc>
                <a:spcPct val="100000"/>
              </a:lnSpc>
              <a:spcBef>
                <a:spcPts val="560"/>
              </a:spcBef>
              <a:spcAft>
                <a:spcPts val="0"/>
              </a:spcAft>
              <a:buClr>
                <a:schemeClr val="dk1"/>
              </a:buClr>
              <a:buSzPct val="100000"/>
              <a:buFont typeface="Arial"/>
              <a:buNone/>
            </a:pPr>
            <a:r>
              <a:t/>
            </a:r>
            <a:endParaRPr>
              <a:latin typeface="Lexend"/>
              <a:ea typeface="Lexend"/>
              <a:cs typeface="Lexend"/>
              <a:sym typeface="Lexend"/>
            </a:endParaRPr>
          </a:p>
          <a:p>
            <a:pPr indent="-219075" lvl="1" marL="742950" rtl="0" algn="l">
              <a:lnSpc>
                <a:spcPct val="100000"/>
              </a:lnSpc>
              <a:spcBef>
                <a:spcPts val="560"/>
              </a:spcBef>
              <a:spcAft>
                <a:spcPts val="0"/>
              </a:spcAft>
              <a:buClr>
                <a:schemeClr val="dk1"/>
              </a:buClr>
              <a:buSzPct val="100000"/>
              <a:buFont typeface="Lexend"/>
              <a:buChar char="–"/>
            </a:pPr>
            <a:r>
              <a:rPr lang="en-US">
                <a:latin typeface="Lexend"/>
                <a:ea typeface="Lexend"/>
                <a:cs typeface="Lexend"/>
                <a:sym typeface="Lexend"/>
              </a:rPr>
              <a:t>Link ADD: </a:t>
            </a:r>
            <a:r>
              <a:rPr lang="en-US" u="sng">
                <a:solidFill>
                  <a:schemeClr val="hlink"/>
                </a:solidFill>
                <a:latin typeface="Lexend"/>
                <a:ea typeface="Lexend"/>
                <a:cs typeface="Lexend"/>
                <a:sym typeface="Lexend"/>
                <a:hlinkClick r:id="rId5"/>
              </a:rPr>
              <a:t>https://www.notion.so/ADD-Game-Salty-Moon-d9fdcde6033647089a87e091e741330c?pvs=4</a:t>
            </a:r>
            <a:endParaRPr>
              <a:latin typeface="Lexend"/>
              <a:ea typeface="Lexend"/>
              <a:cs typeface="Lexend"/>
              <a:sym typeface="Lexend"/>
            </a:endParaRPr>
          </a:p>
          <a:p>
            <a:pPr indent="0" lvl="0" marL="342900" rtl="0" algn="l">
              <a:lnSpc>
                <a:spcPct val="100000"/>
              </a:lnSpc>
              <a:spcBef>
                <a:spcPts val="560"/>
              </a:spcBef>
              <a:spcAft>
                <a:spcPts val="0"/>
              </a:spcAft>
              <a:buSzPct val="90000"/>
              <a:buNone/>
            </a:pPr>
            <a:r>
              <a:t/>
            </a:r>
            <a:endParaRPr>
              <a:latin typeface="Lexend"/>
              <a:ea typeface="Lexend"/>
              <a:cs typeface="Lexend"/>
              <a:sym typeface="Lexend"/>
            </a:endParaRPr>
          </a:p>
          <a:p>
            <a:pPr indent="-219075" lvl="1" marL="742950" rtl="0" algn="l">
              <a:lnSpc>
                <a:spcPct val="100000"/>
              </a:lnSpc>
              <a:spcBef>
                <a:spcPts val="560"/>
              </a:spcBef>
              <a:spcAft>
                <a:spcPts val="0"/>
              </a:spcAft>
              <a:buClr>
                <a:schemeClr val="dk1"/>
              </a:buClr>
              <a:buSzPct val="100000"/>
              <a:buFont typeface="Lexend"/>
              <a:buChar char="–"/>
            </a:pPr>
            <a:r>
              <a:rPr lang="en-US">
                <a:latin typeface="Lexend"/>
                <a:ea typeface="Lexend"/>
                <a:cs typeface="Lexend"/>
                <a:sym typeface="Lexend"/>
              </a:rPr>
              <a:t>Link Trello/ platform project tracker : </a:t>
            </a:r>
            <a:r>
              <a:rPr lang="en-US" u="sng">
                <a:solidFill>
                  <a:schemeClr val="hlink"/>
                </a:solidFill>
                <a:latin typeface="Lexend"/>
                <a:ea typeface="Lexend"/>
                <a:cs typeface="Lexend"/>
                <a:sym typeface="Lexend"/>
                <a:hlinkClick r:id="rId6"/>
              </a:rPr>
              <a:t>https://docs.google.com/spreadsheets/d/1Zq5SBbX8sxuYgauwDCOk__kUI_db0bh8aJ0mb7Sq5fw/edit?usp=sharing</a:t>
            </a:r>
            <a:endParaRPr>
              <a:latin typeface="Lexend"/>
              <a:ea typeface="Lexend"/>
              <a:cs typeface="Lexend"/>
              <a:sym typeface="Lexend"/>
            </a:endParaRPr>
          </a:p>
          <a:p>
            <a:pPr indent="-107950" lvl="1" marL="742950" rtl="0" algn="l">
              <a:lnSpc>
                <a:spcPct val="100000"/>
              </a:lnSpc>
              <a:spcBef>
                <a:spcPts val="560"/>
              </a:spcBef>
              <a:spcAft>
                <a:spcPts val="0"/>
              </a:spcAft>
              <a:buClr>
                <a:schemeClr val="dk1"/>
              </a:buClr>
              <a:buSzPct val="100000"/>
              <a:buFont typeface="Arial"/>
              <a:buNone/>
            </a:pPr>
            <a:r>
              <a:t/>
            </a:r>
            <a:endParaRPr>
              <a:latin typeface="Lexend"/>
              <a:ea typeface="Lexend"/>
              <a:cs typeface="Lexend"/>
              <a:sym typeface="Lexend"/>
            </a:endParaRPr>
          </a:p>
          <a:p>
            <a:pPr indent="-219075" lvl="1" marL="742950" rtl="0" algn="l">
              <a:lnSpc>
                <a:spcPct val="100000"/>
              </a:lnSpc>
              <a:spcBef>
                <a:spcPts val="560"/>
              </a:spcBef>
              <a:spcAft>
                <a:spcPts val="0"/>
              </a:spcAft>
              <a:buClr>
                <a:schemeClr val="dk1"/>
              </a:buClr>
              <a:buSzPct val="100000"/>
              <a:buFont typeface="Lexend"/>
              <a:buChar char="–"/>
            </a:pPr>
            <a:r>
              <a:rPr lang="en-US">
                <a:latin typeface="Lexend"/>
                <a:ea typeface="Lexend"/>
                <a:cs typeface="Lexend"/>
                <a:sym typeface="Lexend"/>
              </a:rPr>
              <a:t>Link Latest Build Game: </a:t>
            </a:r>
            <a:r>
              <a:rPr lang="en-US" u="sng">
                <a:solidFill>
                  <a:schemeClr val="hlink"/>
                </a:solidFill>
                <a:latin typeface="Lexend"/>
                <a:ea typeface="Lexend"/>
                <a:cs typeface="Lexend"/>
                <a:sym typeface="Lexend"/>
                <a:hlinkClick r:id="rId7"/>
              </a:rPr>
              <a:t>https://drive.google.com/file/d/1VY5HSt19zQRK5QFObeOqm5vezIoauiSN/view?usp=sharing</a:t>
            </a:r>
            <a:endParaRPr>
              <a:latin typeface="Lexend"/>
              <a:ea typeface="Lexend"/>
              <a:cs typeface="Lexend"/>
              <a:sym typeface="Lexend"/>
            </a:endParaRPr>
          </a:p>
        </p:txBody>
      </p:sp>
      <p:sp>
        <p:nvSpPr>
          <p:cNvPr id="215" name="Google Shape;215;p12"/>
          <p:cNvSpPr/>
          <p:nvPr/>
        </p:nvSpPr>
        <p:spPr>
          <a:xfrm>
            <a:off x="618075" y="427575"/>
            <a:ext cx="3195900" cy="88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2"/>
          <p:cNvSpPr txBox="1"/>
          <p:nvPr>
            <p:ph type="title"/>
          </p:nvPr>
        </p:nvSpPr>
        <p:spPr>
          <a:xfrm>
            <a:off x="1004077" y="506625"/>
            <a:ext cx="2424000" cy="724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b="1" lang="en-US">
                <a:solidFill>
                  <a:schemeClr val="lt1"/>
                </a:solidFill>
                <a:latin typeface="Lexend"/>
                <a:ea typeface="Lexend"/>
                <a:cs typeface="Lexend"/>
                <a:sym typeface="Lexend"/>
              </a:rPr>
              <a:t>Link</a:t>
            </a:r>
            <a:endParaRPr b="1">
              <a:solidFill>
                <a:schemeClr val="lt1"/>
              </a:solidFill>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p:nvPr/>
        </p:nvSpPr>
        <p:spPr>
          <a:xfrm>
            <a:off x="-71275" y="-2657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6" name="Google Shape;96;p2"/>
          <p:cNvPicPr preferRelativeResize="0"/>
          <p:nvPr/>
        </p:nvPicPr>
        <p:blipFill rotWithShape="1">
          <a:blip r:embed="rId3">
            <a:alphaModFix/>
          </a:blip>
          <a:srcRect b="0" l="0" r="0" t="0"/>
          <a:stretch/>
        </p:blipFill>
        <p:spPr>
          <a:xfrm>
            <a:off x="8634651" y="5994325"/>
            <a:ext cx="5034024" cy="1590525"/>
          </a:xfrm>
          <a:prstGeom prst="rect">
            <a:avLst/>
          </a:prstGeom>
          <a:noFill/>
          <a:ln>
            <a:noFill/>
          </a:ln>
        </p:spPr>
      </p:pic>
      <p:sp>
        <p:nvSpPr>
          <p:cNvPr id="97" name="Google Shape;97;p2"/>
          <p:cNvSpPr/>
          <p:nvPr/>
        </p:nvSpPr>
        <p:spPr>
          <a:xfrm>
            <a:off x="618075" y="427575"/>
            <a:ext cx="4538100" cy="88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txBox="1"/>
          <p:nvPr>
            <p:ph type="title"/>
          </p:nvPr>
        </p:nvSpPr>
        <p:spPr>
          <a:xfrm>
            <a:off x="618075" y="402450"/>
            <a:ext cx="4538100" cy="78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lt1"/>
                </a:solidFill>
                <a:latin typeface="Lexend"/>
                <a:ea typeface="Lexend"/>
                <a:cs typeface="Lexend"/>
                <a:sym typeface="Lexend"/>
              </a:rPr>
              <a:t>Game Overview</a:t>
            </a:r>
            <a:endParaRPr b="1">
              <a:solidFill>
                <a:schemeClr val="lt1"/>
              </a:solidFill>
              <a:latin typeface="Lexend"/>
              <a:ea typeface="Lexend"/>
              <a:cs typeface="Lexend"/>
              <a:sym typeface="Lexend"/>
            </a:endParaRPr>
          </a:p>
        </p:txBody>
      </p:sp>
      <p:sp>
        <p:nvSpPr>
          <p:cNvPr id="99" name="Google Shape;99;p2"/>
          <p:cNvSpPr/>
          <p:nvPr/>
        </p:nvSpPr>
        <p:spPr>
          <a:xfrm>
            <a:off x="653150" y="1893325"/>
            <a:ext cx="10866300" cy="45294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txBox="1"/>
          <p:nvPr>
            <p:ph idx="1" type="body"/>
          </p:nvPr>
        </p:nvSpPr>
        <p:spPr>
          <a:xfrm>
            <a:off x="1371300" y="2797325"/>
            <a:ext cx="9224700" cy="4423800"/>
          </a:xfrm>
          <a:prstGeom prst="rect">
            <a:avLst/>
          </a:prstGeom>
          <a:noFill/>
          <a:ln>
            <a:noFill/>
          </a:ln>
        </p:spPr>
        <p:txBody>
          <a:bodyPr anchorCtr="0" anchor="t" bIns="45700" lIns="91425" spcFirstLastPara="1" rIns="91425" wrap="square" tIns="45700">
            <a:normAutofit/>
          </a:bodyPr>
          <a:lstStyle/>
          <a:p>
            <a:pPr indent="457200" lvl="1" marL="0" rtl="0" algn="just">
              <a:lnSpc>
                <a:spcPct val="100000"/>
              </a:lnSpc>
              <a:spcBef>
                <a:spcPts val="560"/>
              </a:spcBef>
              <a:spcAft>
                <a:spcPts val="0"/>
              </a:spcAft>
              <a:buClr>
                <a:schemeClr val="dk1"/>
              </a:buClr>
              <a:buSzPts val="2800"/>
              <a:buFont typeface="Arial"/>
              <a:buNone/>
            </a:pPr>
            <a:r>
              <a:rPr lang="en-US">
                <a:solidFill>
                  <a:schemeClr val="lt1"/>
                </a:solidFill>
                <a:latin typeface="Lexend"/>
                <a:ea typeface="Lexend"/>
                <a:cs typeface="Lexend"/>
                <a:sym typeface="Lexend"/>
              </a:rPr>
              <a:t>“Salty Moon” adalah game manajemen sumber daya bertema perdagangan rempah-rempah di lautan. Pemain mengelola bangunan pengolah rempah, membeli dan memproses rempah, hingga mengirimkan hasil olahan rempah ke pulau tujuan dengan kapal. </a:t>
            </a:r>
            <a:endParaRPr>
              <a:solidFill>
                <a:schemeClr val="lt1"/>
              </a:solidFill>
              <a:latin typeface="Lexend"/>
              <a:ea typeface="Lexend"/>
              <a:cs typeface="Lexend"/>
              <a:sym typeface="Lexend"/>
            </a:endParaRPr>
          </a:p>
        </p:txBody>
      </p:sp>
      <p:sp>
        <p:nvSpPr>
          <p:cNvPr id="101" name="Google Shape;101;p2"/>
          <p:cNvSpPr/>
          <p:nvPr/>
        </p:nvSpPr>
        <p:spPr>
          <a:xfrm>
            <a:off x="5368725" y="427575"/>
            <a:ext cx="4538100" cy="882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ph type="title"/>
          </p:nvPr>
        </p:nvSpPr>
        <p:spPr>
          <a:xfrm>
            <a:off x="5368725" y="476175"/>
            <a:ext cx="4538100" cy="78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latin typeface="Lexend SemiBold"/>
                <a:ea typeface="Lexend SemiBold"/>
                <a:cs typeface="Lexend SemiBold"/>
                <a:sym typeface="Lexend SemiBold"/>
              </a:rPr>
              <a:t>Premis Game</a:t>
            </a:r>
            <a:endParaRPr>
              <a:solidFill>
                <a:schemeClr val="lt1"/>
              </a:solidFill>
              <a:latin typeface="Lexend SemiBold"/>
              <a:ea typeface="Lexend SemiBold"/>
              <a:cs typeface="Lexend SemiBold"/>
              <a:sym typeface="Lexend SemiBold"/>
            </a:endParaRPr>
          </a:p>
        </p:txBody>
      </p:sp>
      <p:pic>
        <p:nvPicPr>
          <p:cNvPr id="103" name="Google Shape;103;p2"/>
          <p:cNvPicPr preferRelativeResize="0"/>
          <p:nvPr/>
        </p:nvPicPr>
        <p:blipFill rotWithShape="1">
          <a:blip r:embed="rId4">
            <a:alphaModFix/>
          </a:blip>
          <a:srcRect b="0" l="0" r="0" t="0"/>
          <a:stretch/>
        </p:blipFill>
        <p:spPr>
          <a:xfrm>
            <a:off x="-71275" y="1111638"/>
            <a:ext cx="3124200" cy="109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618075" y="427575"/>
            <a:ext cx="4538100" cy="88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txBox="1"/>
          <p:nvPr>
            <p:ph type="title"/>
          </p:nvPr>
        </p:nvSpPr>
        <p:spPr>
          <a:xfrm>
            <a:off x="1166175" y="506625"/>
            <a:ext cx="3441900" cy="7245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3209"/>
              <a:buNone/>
            </a:pPr>
            <a:r>
              <a:rPr b="1" lang="en-US">
                <a:solidFill>
                  <a:schemeClr val="lt1"/>
                </a:solidFill>
                <a:latin typeface="Lexend"/>
                <a:ea typeface="Lexend"/>
                <a:cs typeface="Lexend"/>
                <a:sym typeface="Lexend"/>
              </a:rPr>
              <a:t>Referensi game </a:t>
            </a:r>
            <a:endParaRPr b="1">
              <a:solidFill>
                <a:schemeClr val="lt1"/>
              </a:solidFill>
              <a:latin typeface="Lexend"/>
              <a:ea typeface="Lexend"/>
              <a:cs typeface="Lexend"/>
              <a:sym typeface="Lexend"/>
            </a:endParaRPr>
          </a:p>
        </p:txBody>
      </p:sp>
      <p:pic>
        <p:nvPicPr>
          <p:cNvPr id="111" name="Google Shape;111;p3"/>
          <p:cNvPicPr preferRelativeResize="0"/>
          <p:nvPr/>
        </p:nvPicPr>
        <p:blipFill rotWithShape="1">
          <a:blip r:embed="rId3">
            <a:alphaModFix/>
          </a:blip>
          <a:srcRect b="0" l="0" r="0" t="0"/>
          <a:stretch/>
        </p:blipFill>
        <p:spPr>
          <a:xfrm>
            <a:off x="-71275" y="5389500"/>
            <a:ext cx="6614189" cy="2319000"/>
          </a:xfrm>
          <a:prstGeom prst="rect">
            <a:avLst/>
          </a:prstGeom>
          <a:noFill/>
          <a:ln>
            <a:noFill/>
          </a:ln>
        </p:spPr>
      </p:pic>
      <p:pic>
        <p:nvPicPr>
          <p:cNvPr descr="Farm-Frenzy-3-Android-1" id="112" name="Google Shape;112;p3"/>
          <p:cNvPicPr preferRelativeResize="0"/>
          <p:nvPr/>
        </p:nvPicPr>
        <p:blipFill rotWithShape="1">
          <a:blip r:embed="rId4">
            <a:alphaModFix/>
          </a:blip>
          <a:srcRect b="0" l="0" r="0" t="0"/>
          <a:stretch/>
        </p:blipFill>
        <p:spPr>
          <a:xfrm>
            <a:off x="2873650" y="4042124"/>
            <a:ext cx="3867502" cy="2319000"/>
          </a:xfrm>
          <a:prstGeom prst="rect">
            <a:avLst/>
          </a:prstGeom>
          <a:noFill/>
          <a:ln>
            <a:noFill/>
          </a:ln>
        </p:spPr>
      </p:pic>
      <p:pic>
        <p:nvPicPr>
          <p:cNvPr descr="tunic-review-1" id="113" name="Google Shape;113;p3"/>
          <p:cNvPicPr preferRelativeResize="0"/>
          <p:nvPr/>
        </p:nvPicPr>
        <p:blipFill rotWithShape="1">
          <a:blip r:embed="rId5">
            <a:alphaModFix/>
          </a:blip>
          <a:srcRect b="0" l="0" r="0" t="0"/>
          <a:stretch/>
        </p:blipFill>
        <p:spPr>
          <a:xfrm>
            <a:off x="928125" y="1746259"/>
            <a:ext cx="3867500" cy="2175741"/>
          </a:xfrm>
          <a:prstGeom prst="rect">
            <a:avLst/>
          </a:prstGeom>
          <a:noFill/>
          <a:ln>
            <a:noFill/>
          </a:ln>
        </p:spPr>
      </p:pic>
      <p:pic>
        <p:nvPicPr>
          <p:cNvPr descr="wojskj7fk3vhy8sz3az0" id="114" name="Google Shape;114;p3"/>
          <p:cNvPicPr preferRelativeResize="0"/>
          <p:nvPr/>
        </p:nvPicPr>
        <p:blipFill rotWithShape="1">
          <a:blip r:embed="rId6">
            <a:alphaModFix/>
          </a:blip>
          <a:srcRect b="0" l="0" r="0" t="0"/>
          <a:stretch/>
        </p:blipFill>
        <p:spPr>
          <a:xfrm>
            <a:off x="7575075" y="3910824"/>
            <a:ext cx="3441899" cy="2581573"/>
          </a:xfrm>
          <a:prstGeom prst="rect">
            <a:avLst/>
          </a:prstGeom>
          <a:noFill/>
          <a:ln>
            <a:noFill/>
          </a:ln>
        </p:spPr>
      </p:pic>
      <p:pic>
        <p:nvPicPr>
          <p:cNvPr id="115" name="Google Shape;115;p3"/>
          <p:cNvPicPr preferRelativeResize="0"/>
          <p:nvPr/>
        </p:nvPicPr>
        <p:blipFill rotWithShape="1">
          <a:blip r:embed="rId7">
            <a:alphaModFix/>
          </a:blip>
          <a:srcRect b="0" l="0" r="0" t="0"/>
          <a:stretch/>
        </p:blipFill>
        <p:spPr>
          <a:xfrm>
            <a:off x="8217298" y="0"/>
            <a:ext cx="4959965" cy="2175750"/>
          </a:xfrm>
          <a:prstGeom prst="rect">
            <a:avLst/>
          </a:prstGeom>
          <a:noFill/>
          <a:ln>
            <a:noFill/>
          </a:ln>
        </p:spPr>
      </p:pic>
      <p:pic>
        <p:nvPicPr>
          <p:cNvPr descr="WhatsApp Image 2024-08-13 at 18.15.40 (2)" id="116" name="Google Shape;116;p3"/>
          <p:cNvPicPr preferRelativeResize="0"/>
          <p:nvPr/>
        </p:nvPicPr>
        <p:blipFill rotWithShape="1">
          <a:blip r:embed="rId8">
            <a:alphaModFix/>
          </a:blip>
          <a:srcRect b="0" l="0" r="0" t="0"/>
          <a:stretch/>
        </p:blipFill>
        <p:spPr>
          <a:xfrm>
            <a:off x="8837375" y="911477"/>
            <a:ext cx="2179599" cy="2724976"/>
          </a:xfrm>
          <a:prstGeom prst="rect">
            <a:avLst/>
          </a:prstGeom>
          <a:noFill/>
          <a:ln>
            <a:noFill/>
          </a:ln>
        </p:spPr>
      </p:pic>
      <p:pic>
        <p:nvPicPr>
          <p:cNvPr descr="WhatsApp Image 2024-08-13 at 18.15.40" id="117" name="Google Shape;117;p3"/>
          <p:cNvPicPr preferRelativeResize="0"/>
          <p:nvPr/>
        </p:nvPicPr>
        <p:blipFill rotWithShape="1">
          <a:blip r:embed="rId9">
            <a:alphaModFix/>
          </a:blip>
          <a:srcRect b="0" l="0" r="0" t="0"/>
          <a:stretch/>
        </p:blipFill>
        <p:spPr>
          <a:xfrm>
            <a:off x="5726700" y="911773"/>
            <a:ext cx="2179599" cy="2724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4"/>
          <p:cNvSpPr txBox="1"/>
          <p:nvPr>
            <p:ph type="title"/>
          </p:nvPr>
        </p:nvSpPr>
        <p:spPr>
          <a:xfrm>
            <a:off x="838200" y="365125"/>
            <a:ext cx="10515600" cy="520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3209"/>
              <a:buNone/>
            </a:pPr>
            <a:r>
              <a:rPr lang="en-US"/>
              <a:t>Core loop</a:t>
            </a:r>
            <a:endParaRPr/>
          </a:p>
        </p:txBody>
      </p:sp>
      <p:pic>
        <p:nvPicPr>
          <p:cNvPr id="124" name="Google Shape;124;p4"/>
          <p:cNvPicPr preferRelativeResize="0"/>
          <p:nvPr/>
        </p:nvPicPr>
        <p:blipFill rotWithShape="1">
          <a:blip r:embed="rId3">
            <a:alphaModFix/>
          </a:blip>
          <a:srcRect b="0" l="0" r="0" t="0"/>
          <a:stretch/>
        </p:blipFill>
        <p:spPr>
          <a:xfrm>
            <a:off x="6903600" y="5719577"/>
            <a:ext cx="9210202" cy="1823250"/>
          </a:xfrm>
          <a:prstGeom prst="rect">
            <a:avLst/>
          </a:prstGeom>
          <a:noFill/>
          <a:ln>
            <a:noFill/>
          </a:ln>
        </p:spPr>
      </p:pic>
      <p:sp>
        <p:nvSpPr>
          <p:cNvPr id="125" name="Google Shape;125;p4"/>
          <p:cNvSpPr/>
          <p:nvPr/>
        </p:nvSpPr>
        <p:spPr>
          <a:xfrm>
            <a:off x="5765250" y="506625"/>
            <a:ext cx="5982900" cy="60474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
          <p:cNvSpPr/>
          <p:nvPr/>
        </p:nvSpPr>
        <p:spPr>
          <a:xfrm>
            <a:off x="656200" y="2042325"/>
            <a:ext cx="6633900" cy="45117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
          <p:cNvSpPr txBox="1"/>
          <p:nvPr>
            <p:ph idx="1" type="body"/>
          </p:nvPr>
        </p:nvSpPr>
        <p:spPr>
          <a:xfrm>
            <a:off x="6202800" y="634800"/>
            <a:ext cx="5107800" cy="51312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80"/>
              <a:buFont typeface="Arial"/>
              <a:buNone/>
            </a:pPr>
            <a:r>
              <a:t/>
            </a:r>
            <a:endParaRPr sz="1600">
              <a:solidFill>
                <a:schemeClr val="lt1"/>
              </a:solidFill>
              <a:latin typeface="Lexend"/>
              <a:ea typeface="Lexend"/>
              <a:cs typeface="Lexend"/>
              <a:sym typeface="Lexend"/>
            </a:endParaRPr>
          </a:p>
          <a:p>
            <a:pPr indent="-330200" lvl="0" marL="457200" rtl="0" algn="just">
              <a:lnSpc>
                <a:spcPct val="100000"/>
              </a:lnSpc>
              <a:spcBef>
                <a:spcPts val="384"/>
              </a:spcBef>
              <a:spcAft>
                <a:spcPts val="0"/>
              </a:spcAft>
              <a:buClr>
                <a:schemeClr val="lt1"/>
              </a:buClr>
              <a:buSzPts val="1600"/>
              <a:buFont typeface="Lexend"/>
              <a:buChar char="•"/>
            </a:pPr>
            <a:r>
              <a:rPr b="1" lang="en-US" sz="1600">
                <a:solidFill>
                  <a:schemeClr val="lt1"/>
                </a:solidFill>
                <a:latin typeface="Lexend"/>
                <a:ea typeface="Lexend"/>
                <a:cs typeface="Lexend"/>
                <a:sym typeface="Lexend"/>
              </a:rPr>
              <a:t>Kirim dan Jual Rempah</a:t>
            </a:r>
            <a:endParaRPr b="1" sz="1600">
              <a:solidFill>
                <a:schemeClr val="lt1"/>
              </a:solidFill>
              <a:latin typeface="Lexend"/>
              <a:ea typeface="Lexend"/>
              <a:cs typeface="Lexend"/>
              <a:sym typeface="Lexend"/>
            </a:endParaRPr>
          </a:p>
          <a:p>
            <a:pPr indent="0" lvl="0" marL="457200" rtl="0" algn="just">
              <a:lnSpc>
                <a:spcPct val="100000"/>
              </a:lnSpc>
              <a:spcBef>
                <a:spcPts val="384"/>
              </a:spcBef>
              <a:spcAft>
                <a:spcPts val="0"/>
              </a:spcAft>
              <a:buClr>
                <a:schemeClr val="dk1"/>
              </a:buClr>
              <a:buSzPts val="1280"/>
              <a:buFont typeface="Arial"/>
              <a:buNone/>
            </a:pPr>
            <a:r>
              <a:rPr lang="en-US" sz="1600">
                <a:solidFill>
                  <a:schemeClr val="lt1"/>
                </a:solidFill>
                <a:latin typeface="Lexend"/>
                <a:ea typeface="Lexend"/>
                <a:cs typeface="Lexend"/>
                <a:sym typeface="Lexend"/>
              </a:rPr>
              <a:t>Setelah rempah diolah, pemain dapat memindahkannya ke kapal sesuai dengan kapasitas dan level kapal. Lalu memilih pulau tujuan dan mengirimkan rempah dengan kapal. Setiap pulau memiliki permintaan spesifik yang harus dipenuhi.</a:t>
            </a:r>
            <a:endParaRPr sz="1600">
              <a:solidFill>
                <a:schemeClr val="lt1"/>
              </a:solidFill>
              <a:latin typeface="Lexend"/>
              <a:ea typeface="Lexend"/>
              <a:cs typeface="Lexend"/>
              <a:sym typeface="Lexend"/>
            </a:endParaRPr>
          </a:p>
          <a:p>
            <a:pPr indent="-330200" lvl="0" marL="457200" rtl="0" algn="just">
              <a:lnSpc>
                <a:spcPct val="100000"/>
              </a:lnSpc>
              <a:spcBef>
                <a:spcPts val="384"/>
              </a:spcBef>
              <a:spcAft>
                <a:spcPts val="0"/>
              </a:spcAft>
              <a:buClr>
                <a:schemeClr val="lt1"/>
              </a:buClr>
              <a:buSzPts val="1600"/>
              <a:buFont typeface="Lexend"/>
              <a:buChar char="•"/>
            </a:pPr>
            <a:r>
              <a:rPr b="1" lang="en-US" sz="1600">
                <a:solidFill>
                  <a:schemeClr val="lt1"/>
                </a:solidFill>
                <a:latin typeface="Lexend"/>
                <a:ea typeface="Lexend"/>
                <a:cs typeface="Lexend"/>
                <a:sym typeface="Lexend"/>
              </a:rPr>
              <a:t>Upgrade Kapal</a:t>
            </a:r>
            <a:endParaRPr b="1" sz="1600">
              <a:solidFill>
                <a:schemeClr val="lt1"/>
              </a:solidFill>
              <a:latin typeface="Lexend"/>
              <a:ea typeface="Lexend"/>
              <a:cs typeface="Lexend"/>
              <a:sym typeface="Lexend"/>
            </a:endParaRPr>
          </a:p>
          <a:p>
            <a:pPr indent="0" lvl="0" marL="457200" rtl="0" algn="just">
              <a:lnSpc>
                <a:spcPct val="100000"/>
              </a:lnSpc>
              <a:spcBef>
                <a:spcPts val="384"/>
              </a:spcBef>
              <a:spcAft>
                <a:spcPts val="0"/>
              </a:spcAft>
              <a:buClr>
                <a:schemeClr val="dk1"/>
              </a:buClr>
              <a:buSzPts val="1280"/>
              <a:buFont typeface="Arial"/>
              <a:buNone/>
            </a:pPr>
            <a:r>
              <a:rPr lang="en-US" sz="1600">
                <a:solidFill>
                  <a:schemeClr val="lt1"/>
                </a:solidFill>
                <a:latin typeface="Lexend"/>
                <a:ea typeface="Lexend"/>
                <a:cs typeface="Lexend"/>
                <a:sym typeface="Lexend"/>
              </a:rPr>
              <a:t>Kapal yang sudah mengirimkan rempah dapat kembali ke pelabuhan untuk</a:t>
            </a:r>
            <a:r>
              <a:rPr lang="en-US" sz="1600">
                <a:solidFill>
                  <a:schemeClr val="lt1"/>
                </a:solidFill>
                <a:latin typeface="Lexend"/>
                <a:ea typeface="Lexend"/>
                <a:cs typeface="Lexend"/>
                <a:sym typeface="Lexend"/>
              </a:rPr>
              <a:t> </a:t>
            </a:r>
            <a:r>
              <a:rPr lang="en-US" sz="1600">
                <a:solidFill>
                  <a:schemeClr val="lt1"/>
                </a:solidFill>
                <a:latin typeface="Lexend"/>
                <a:ea typeface="Lexend"/>
                <a:cs typeface="Lexend"/>
                <a:sym typeface="Lexend"/>
              </a:rPr>
              <a:t>menerima rempah baru atau melakukan upgrade, yan</a:t>
            </a:r>
            <a:r>
              <a:rPr lang="en-US" sz="1600">
                <a:solidFill>
                  <a:schemeClr val="lt1"/>
                </a:solidFill>
                <a:latin typeface="Lexend"/>
                <a:ea typeface="Lexend"/>
                <a:cs typeface="Lexend"/>
                <a:sym typeface="Lexend"/>
              </a:rPr>
              <a:t>g berguna untuk meningkatkan kapasitas serta mempersingkat waktu pengiriman.</a:t>
            </a:r>
            <a:endParaRPr sz="1600">
              <a:solidFill>
                <a:schemeClr val="lt1"/>
              </a:solidFill>
              <a:latin typeface="Lexend"/>
              <a:ea typeface="Lexend"/>
              <a:cs typeface="Lexend"/>
              <a:sym typeface="Lexend"/>
            </a:endParaRPr>
          </a:p>
          <a:p>
            <a:pPr indent="-330200" lvl="0" marL="457200" rtl="0" algn="just">
              <a:lnSpc>
                <a:spcPct val="100000"/>
              </a:lnSpc>
              <a:spcBef>
                <a:spcPts val="384"/>
              </a:spcBef>
              <a:spcAft>
                <a:spcPts val="0"/>
              </a:spcAft>
              <a:buClr>
                <a:schemeClr val="lt1"/>
              </a:buClr>
              <a:buSzPts val="1600"/>
              <a:buFont typeface="Lexend"/>
              <a:buChar char="•"/>
            </a:pPr>
            <a:r>
              <a:rPr b="1" lang="en-US" sz="1600">
                <a:solidFill>
                  <a:schemeClr val="lt1"/>
                </a:solidFill>
                <a:latin typeface="Lexend"/>
                <a:ea typeface="Lexend"/>
                <a:cs typeface="Lexend"/>
                <a:sym typeface="Lexend"/>
              </a:rPr>
              <a:t>Upgrade Bangunan </a:t>
            </a:r>
            <a:endParaRPr b="1" sz="1600">
              <a:solidFill>
                <a:schemeClr val="lt1"/>
              </a:solidFill>
              <a:latin typeface="Lexend"/>
              <a:ea typeface="Lexend"/>
              <a:cs typeface="Lexend"/>
              <a:sym typeface="Lexend"/>
            </a:endParaRPr>
          </a:p>
          <a:p>
            <a:pPr indent="0" lvl="0" marL="457200" rtl="0" algn="just">
              <a:lnSpc>
                <a:spcPct val="100000"/>
              </a:lnSpc>
              <a:spcBef>
                <a:spcPts val="384"/>
              </a:spcBef>
              <a:spcAft>
                <a:spcPts val="0"/>
              </a:spcAft>
              <a:buNone/>
            </a:pPr>
            <a:r>
              <a:rPr lang="en-US" sz="1600">
                <a:solidFill>
                  <a:schemeClr val="lt1"/>
                </a:solidFill>
                <a:latin typeface="Lexend"/>
                <a:ea typeface="Lexend"/>
                <a:cs typeface="Lexend"/>
                <a:sym typeface="Lexend"/>
              </a:rPr>
              <a:t>Bangunan dapat menerima upgrade dengan membayarkan sejumlah coin. Upgrade dilakukan untuk meningkatkan grade rempah yang diolah serta mempersingkat waktu pengolahan.</a:t>
            </a:r>
            <a:endParaRPr sz="1600">
              <a:solidFill>
                <a:schemeClr val="lt1"/>
              </a:solidFill>
              <a:latin typeface="Lexend"/>
              <a:ea typeface="Lexend"/>
              <a:cs typeface="Lexend"/>
              <a:sym typeface="Lexend"/>
            </a:endParaRPr>
          </a:p>
        </p:txBody>
      </p:sp>
      <p:pic>
        <p:nvPicPr>
          <p:cNvPr id="128" name="Google Shape;128;p4"/>
          <p:cNvPicPr preferRelativeResize="0"/>
          <p:nvPr/>
        </p:nvPicPr>
        <p:blipFill rotWithShape="1">
          <a:blip r:embed="rId4">
            <a:alphaModFix/>
          </a:blip>
          <a:srcRect b="0" l="0" r="0" t="0"/>
          <a:stretch/>
        </p:blipFill>
        <p:spPr>
          <a:xfrm>
            <a:off x="-1149921" y="1007425"/>
            <a:ext cx="4810312" cy="1340400"/>
          </a:xfrm>
          <a:prstGeom prst="rect">
            <a:avLst/>
          </a:prstGeom>
          <a:noFill/>
          <a:ln>
            <a:noFill/>
          </a:ln>
        </p:spPr>
      </p:pic>
      <p:sp>
        <p:nvSpPr>
          <p:cNvPr id="129" name="Google Shape;129;p4"/>
          <p:cNvSpPr/>
          <p:nvPr/>
        </p:nvSpPr>
        <p:spPr>
          <a:xfrm>
            <a:off x="618075" y="427575"/>
            <a:ext cx="4538100" cy="88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
          <p:cNvSpPr txBox="1"/>
          <p:nvPr>
            <p:ph type="title"/>
          </p:nvPr>
        </p:nvSpPr>
        <p:spPr>
          <a:xfrm>
            <a:off x="1166175" y="506625"/>
            <a:ext cx="3441900" cy="724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b="1" lang="en-US">
                <a:solidFill>
                  <a:schemeClr val="lt1"/>
                </a:solidFill>
                <a:latin typeface="Lexend"/>
                <a:ea typeface="Lexend"/>
                <a:cs typeface="Lexend"/>
                <a:sym typeface="Lexend"/>
              </a:rPr>
              <a:t>Core Loop</a:t>
            </a:r>
            <a:endParaRPr b="1">
              <a:solidFill>
                <a:schemeClr val="lt1"/>
              </a:solidFill>
              <a:latin typeface="Lexend"/>
              <a:ea typeface="Lexend"/>
              <a:cs typeface="Lexend"/>
              <a:sym typeface="Lexend"/>
            </a:endParaRPr>
          </a:p>
        </p:txBody>
      </p:sp>
      <p:pic>
        <p:nvPicPr>
          <p:cNvPr id="131" name="Google Shape;131;p4"/>
          <p:cNvPicPr preferRelativeResize="0"/>
          <p:nvPr/>
        </p:nvPicPr>
        <p:blipFill>
          <a:blip r:embed="rId5">
            <a:alphaModFix/>
          </a:blip>
          <a:stretch>
            <a:fillRect/>
          </a:stretch>
        </p:blipFill>
        <p:spPr>
          <a:xfrm>
            <a:off x="954925" y="2684301"/>
            <a:ext cx="4810325" cy="32277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794425" y="1710450"/>
            <a:ext cx="10610100" cy="39114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txBox="1"/>
          <p:nvPr>
            <p:ph idx="1" type="body"/>
          </p:nvPr>
        </p:nvSpPr>
        <p:spPr>
          <a:xfrm>
            <a:off x="888875" y="1781400"/>
            <a:ext cx="10515600" cy="376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80"/>
              <a:buFont typeface="Arial"/>
              <a:buNone/>
            </a:pPr>
            <a:r>
              <a:t/>
            </a:r>
            <a:endParaRPr sz="2580">
              <a:solidFill>
                <a:schemeClr val="lt1"/>
              </a:solidFill>
              <a:latin typeface="Lexend"/>
              <a:ea typeface="Lexend"/>
              <a:cs typeface="Lexend"/>
              <a:sym typeface="Lexend"/>
            </a:endParaRPr>
          </a:p>
          <a:p>
            <a:pPr indent="-392430" lvl="0" marL="457200" rtl="0" algn="l">
              <a:lnSpc>
                <a:spcPct val="150000"/>
              </a:lnSpc>
              <a:spcBef>
                <a:spcPts val="416"/>
              </a:spcBef>
              <a:spcAft>
                <a:spcPts val="0"/>
              </a:spcAft>
              <a:buClr>
                <a:schemeClr val="lt1"/>
              </a:buClr>
              <a:buSzPts val="2580"/>
              <a:buFont typeface="Lexend"/>
              <a:buChar char="•"/>
            </a:pPr>
            <a:r>
              <a:rPr lang="en-US" sz="2580">
                <a:solidFill>
                  <a:schemeClr val="lt1"/>
                </a:solidFill>
                <a:latin typeface="Lexend"/>
                <a:ea typeface="Lexend"/>
                <a:cs typeface="Lexend"/>
                <a:sym typeface="Lexend"/>
              </a:rPr>
              <a:t>Bangun bangunan pengolah rempah.</a:t>
            </a:r>
            <a:endParaRPr sz="2580">
              <a:solidFill>
                <a:schemeClr val="lt1"/>
              </a:solidFill>
              <a:latin typeface="Lexend"/>
              <a:ea typeface="Lexend"/>
              <a:cs typeface="Lexend"/>
              <a:sym typeface="Lexend"/>
            </a:endParaRPr>
          </a:p>
          <a:p>
            <a:pPr indent="-392430" lvl="0" marL="457200" rtl="0" algn="l">
              <a:lnSpc>
                <a:spcPct val="150000"/>
              </a:lnSpc>
              <a:spcBef>
                <a:spcPts val="0"/>
              </a:spcBef>
              <a:spcAft>
                <a:spcPts val="0"/>
              </a:spcAft>
              <a:buClr>
                <a:schemeClr val="lt1"/>
              </a:buClr>
              <a:buSzPts val="2580"/>
              <a:buFont typeface="Lexend"/>
              <a:buChar char="•"/>
            </a:pPr>
            <a:r>
              <a:rPr lang="en-US" sz="2580">
                <a:solidFill>
                  <a:schemeClr val="lt1"/>
                </a:solidFill>
                <a:latin typeface="Lexend"/>
                <a:ea typeface="Lexend"/>
                <a:cs typeface="Lexend"/>
                <a:sym typeface="Lexend"/>
              </a:rPr>
              <a:t>Beli dan olah bahan dasar rempah.</a:t>
            </a:r>
            <a:endParaRPr sz="2580">
              <a:solidFill>
                <a:schemeClr val="lt1"/>
              </a:solidFill>
              <a:latin typeface="Lexend"/>
              <a:ea typeface="Lexend"/>
              <a:cs typeface="Lexend"/>
              <a:sym typeface="Lexend"/>
            </a:endParaRPr>
          </a:p>
          <a:p>
            <a:pPr indent="-392430" lvl="0" marL="457200" rtl="0" algn="l">
              <a:lnSpc>
                <a:spcPct val="150000"/>
              </a:lnSpc>
              <a:spcBef>
                <a:spcPts val="0"/>
              </a:spcBef>
              <a:spcAft>
                <a:spcPts val="0"/>
              </a:spcAft>
              <a:buClr>
                <a:schemeClr val="lt1"/>
              </a:buClr>
              <a:buSzPts val="2580"/>
              <a:buFont typeface="Lexend"/>
              <a:buChar char="•"/>
            </a:pPr>
            <a:r>
              <a:rPr lang="en-US" sz="2580">
                <a:solidFill>
                  <a:schemeClr val="lt1"/>
                </a:solidFill>
                <a:latin typeface="Lexend"/>
                <a:ea typeface="Lexend"/>
                <a:cs typeface="Lexend"/>
                <a:sym typeface="Lexend"/>
              </a:rPr>
              <a:t>Kirim rempah ke pulau peminta menggunakan kapal</a:t>
            </a:r>
            <a:endParaRPr sz="2580">
              <a:solidFill>
                <a:schemeClr val="lt1"/>
              </a:solidFill>
              <a:latin typeface="Lexend"/>
              <a:ea typeface="Lexend"/>
              <a:cs typeface="Lexend"/>
              <a:sym typeface="Lexend"/>
            </a:endParaRPr>
          </a:p>
          <a:p>
            <a:pPr indent="-392430" lvl="0" marL="457200" rtl="0" algn="l">
              <a:lnSpc>
                <a:spcPct val="150000"/>
              </a:lnSpc>
              <a:spcBef>
                <a:spcPts val="0"/>
              </a:spcBef>
              <a:spcAft>
                <a:spcPts val="0"/>
              </a:spcAft>
              <a:buClr>
                <a:schemeClr val="lt1"/>
              </a:buClr>
              <a:buSzPts val="2580"/>
              <a:buFont typeface="Lexend"/>
              <a:buChar char="•"/>
            </a:pPr>
            <a:r>
              <a:rPr lang="en-US" sz="2580">
                <a:solidFill>
                  <a:schemeClr val="lt1"/>
                </a:solidFill>
                <a:latin typeface="Lexend"/>
                <a:ea typeface="Lexend"/>
                <a:cs typeface="Lexend"/>
                <a:sym typeface="Lexend"/>
              </a:rPr>
              <a:t>Upgrade bangunan dan kapal untuk mempercepat proses pengolahan dan pengiriman.</a:t>
            </a:r>
            <a:endParaRPr sz="2580">
              <a:solidFill>
                <a:schemeClr val="lt1"/>
              </a:solidFill>
              <a:latin typeface="Lexend"/>
              <a:ea typeface="Lexend"/>
              <a:cs typeface="Lexend"/>
              <a:sym typeface="Lexend"/>
            </a:endParaRPr>
          </a:p>
          <a:p>
            <a:pPr indent="0" lvl="0" marL="0" rtl="0" algn="l">
              <a:lnSpc>
                <a:spcPct val="100000"/>
              </a:lnSpc>
              <a:spcBef>
                <a:spcPts val="416"/>
              </a:spcBef>
              <a:spcAft>
                <a:spcPts val="0"/>
              </a:spcAft>
              <a:buClr>
                <a:schemeClr val="dk1"/>
              </a:buClr>
              <a:buSzPts val="2080"/>
              <a:buFont typeface="Arial"/>
              <a:buNone/>
            </a:pPr>
            <a:r>
              <a:t/>
            </a:r>
            <a:endParaRPr sz="2580">
              <a:solidFill>
                <a:schemeClr val="lt1"/>
              </a:solidFill>
              <a:latin typeface="Lexend"/>
              <a:ea typeface="Lexend"/>
              <a:cs typeface="Lexend"/>
              <a:sym typeface="Lexend"/>
            </a:endParaRPr>
          </a:p>
        </p:txBody>
      </p:sp>
      <p:sp>
        <p:nvSpPr>
          <p:cNvPr id="139" name="Google Shape;139;p5"/>
          <p:cNvSpPr/>
          <p:nvPr/>
        </p:nvSpPr>
        <p:spPr>
          <a:xfrm>
            <a:off x="759950" y="427575"/>
            <a:ext cx="5283300" cy="88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txBox="1"/>
          <p:nvPr>
            <p:ph type="title"/>
          </p:nvPr>
        </p:nvSpPr>
        <p:spPr>
          <a:xfrm>
            <a:off x="1398062" y="506625"/>
            <a:ext cx="4007100" cy="724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b="1" lang="en-US">
                <a:solidFill>
                  <a:schemeClr val="lt1"/>
                </a:solidFill>
                <a:latin typeface="Lexend"/>
                <a:ea typeface="Lexend"/>
                <a:cs typeface="Lexend"/>
                <a:sym typeface="Lexend"/>
              </a:rPr>
              <a:t>Core Mechanic</a:t>
            </a:r>
            <a:endParaRPr b="1">
              <a:solidFill>
                <a:schemeClr val="lt1"/>
              </a:solidFill>
              <a:latin typeface="Lexend"/>
              <a:ea typeface="Lexend"/>
              <a:cs typeface="Lexend"/>
              <a:sym typeface="Lexend"/>
            </a:endParaRPr>
          </a:p>
        </p:txBody>
      </p:sp>
      <p:pic>
        <p:nvPicPr>
          <p:cNvPr id="141" name="Google Shape;141;p5"/>
          <p:cNvPicPr preferRelativeResize="0"/>
          <p:nvPr/>
        </p:nvPicPr>
        <p:blipFill rotWithShape="1">
          <a:blip r:embed="rId3">
            <a:alphaModFix/>
          </a:blip>
          <a:srcRect b="0" l="0" r="0" t="0"/>
          <a:stretch/>
        </p:blipFill>
        <p:spPr>
          <a:xfrm>
            <a:off x="7117400" y="4576589"/>
            <a:ext cx="6507000" cy="228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p:nvPr/>
        </p:nvSpPr>
        <p:spPr>
          <a:xfrm>
            <a:off x="759950" y="1669925"/>
            <a:ext cx="4270200" cy="30612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
          <p:cNvSpPr txBox="1"/>
          <p:nvPr>
            <p:ph idx="1" type="body"/>
          </p:nvPr>
        </p:nvSpPr>
        <p:spPr>
          <a:xfrm>
            <a:off x="367250" y="2263175"/>
            <a:ext cx="4662900" cy="3061200"/>
          </a:xfrm>
          <a:prstGeom prst="rect">
            <a:avLst/>
          </a:prstGeom>
          <a:noFill/>
          <a:ln>
            <a:noFill/>
          </a:ln>
        </p:spPr>
        <p:txBody>
          <a:bodyPr anchorCtr="0" anchor="t" bIns="45700" lIns="91425" spcFirstLastPara="1" rIns="91425" wrap="square" tIns="45700">
            <a:noAutofit/>
          </a:bodyPr>
          <a:lstStyle/>
          <a:p>
            <a:pPr indent="0" lvl="0" marL="742950" rtl="0" algn="l">
              <a:lnSpc>
                <a:spcPct val="100000"/>
              </a:lnSpc>
              <a:spcBef>
                <a:spcPts val="0"/>
              </a:spcBef>
              <a:spcAft>
                <a:spcPts val="0"/>
              </a:spcAft>
              <a:buSzPts val="1800"/>
              <a:buNone/>
            </a:pPr>
            <a:r>
              <a:rPr lang="en-US" sz="2980">
                <a:solidFill>
                  <a:schemeClr val="lt1"/>
                </a:solidFill>
                <a:latin typeface="Lexend"/>
                <a:ea typeface="Lexend"/>
                <a:cs typeface="Lexend"/>
                <a:sym typeface="Lexend"/>
              </a:rPr>
              <a:t>List Task</a:t>
            </a:r>
            <a:endParaRPr sz="2640">
              <a:solidFill>
                <a:schemeClr val="lt1"/>
              </a:solidFill>
              <a:latin typeface="Lexend"/>
              <a:ea typeface="Lexend"/>
              <a:cs typeface="Lexend"/>
              <a:sym typeface="Lexend"/>
            </a:endParaRPr>
          </a:p>
          <a:p>
            <a:pPr indent="-243838" lvl="2" marL="1143000" rtl="0" algn="l">
              <a:lnSpc>
                <a:spcPct val="100000"/>
              </a:lnSpc>
              <a:spcBef>
                <a:spcPts val="480"/>
              </a:spcBef>
              <a:spcAft>
                <a:spcPts val="0"/>
              </a:spcAft>
              <a:buClr>
                <a:schemeClr val="lt1"/>
              </a:buClr>
              <a:buSzPts val="2640"/>
              <a:buFont typeface="Lexend"/>
              <a:buChar char="•"/>
            </a:pPr>
            <a:r>
              <a:rPr lang="en-US" sz="2640">
                <a:solidFill>
                  <a:schemeClr val="lt1"/>
                </a:solidFill>
                <a:latin typeface="Lexend"/>
                <a:ea typeface="Lexend"/>
                <a:cs typeface="Lexend"/>
                <a:sym typeface="Lexend"/>
              </a:rPr>
              <a:t>Menyederhanakan UX Design</a:t>
            </a:r>
            <a:endParaRPr sz="2640">
              <a:solidFill>
                <a:schemeClr val="lt1"/>
              </a:solidFill>
              <a:latin typeface="Lexend"/>
              <a:ea typeface="Lexend"/>
              <a:cs typeface="Lexend"/>
              <a:sym typeface="Lexend"/>
            </a:endParaRPr>
          </a:p>
          <a:p>
            <a:pPr indent="0" lvl="0" marL="203200" rtl="0" algn="l">
              <a:lnSpc>
                <a:spcPct val="100000"/>
              </a:lnSpc>
              <a:spcBef>
                <a:spcPts val="640"/>
              </a:spcBef>
              <a:spcAft>
                <a:spcPts val="0"/>
              </a:spcAft>
              <a:buClr>
                <a:schemeClr val="dk1"/>
              </a:buClr>
              <a:buSzPts val="2720"/>
              <a:buFont typeface="Arial"/>
              <a:buNone/>
            </a:pPr>
            <a:r>
              <a:t/>
            </a:r>
            <a:endParaRPr sz="3320">
              <a:solidFill>
                <a:schemeClr val="lt1"/>
              </a:solidFill>
              <a:latin typeface="Lexend"/>
              <a:ea typeface="Lexend"/>
              <a:cs typeface="Lexend"/>
              <a:sym typeface="Lexend"/>
            </a:endParaRPr>
          </a:p>
        </p:txBody>
      </p:sp>
      <p:pic>
        <p:nvPicPr>
          <p:cNvPr descr="tsagdss 2" id="149" name="Google Shape;149;p6"/>
          <p:cNvPicPr preferRelativeResize="0"/>
          <p:nvPr/>
        </p:nvPicPr>
        <p:blipFill rotWithShape="1">
          <a:blip r:embed="rId3">
            <a:alphaModFix/>
          </a:blip>
          <a:srcRect b="0" l="0" r="0" t="0"/>
          <a:stretch/>
        </p:blipFill>
        <p:spPr>
          <a:xfrm>
            <a:off x="5693625" y="3616050"/>
            <a:ext cx="5875024" cy="2786092"/>
          </a:xfrm>
          <a:prstGeom prst="rect">
            <a:avLst/>
          </a:prstGeom>
          <a:noFill/>
          <a:ln>
            <a:noFill/>
          </a:ln>
        </p:spPr>
      </p:pic>
      <p:pic>
        <p:nvPicPr>
          <p:cNvPr descr="tsagdss 1" id="150" name="Google Shape;150;p6"/>
          <p:cNvPicPr preferRelativeResize="0"/>
          <p:nvPr/>
        </p:nvPicPr>
        <p:blipFill rotWithShape="1">
          <a:blip r:embed="rId4">
            <a:alphaModFix/>
          </a:blip>
          <a:srcRect b="0" l="0" r="0" t="0"/>
          <a:stretch/>
        </p:blipFill>
        <p:spPr>
          <a:xfrm>
            <a:off x="5693600" y="458990"/>
            <a:ext cx="5875019" cy="3061336"/>
          </a:xfrm>
          <a:prstGeom prst="rect">
            <a:avLst/>
          </a:prstGeom>
          <a:noFill/>
          <a:ln>
            <a:noFill/>
          </a:ln>
        </p:spPr>
      </p:pic>
      <p:sp>
        <p:nvSpPr>
          <p:cNvPr id="151" name="Google Shape;151;p6"/>
          <p:cNvSpPr/>
          <p:nvPr/>
        </p:nvSpPr>
        <p:spPr>
          <a:xfrm>
            <a:off x="759950" y="427575"/>
            <a:ext cx="4270200" cy="88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
          <p:cNvSpPr txBox="1"/>
          <p:nvPr>
            <p:ph type="title"/>
          </p:nvPr>
        </p:nvSpPr>
        <p:spPr>
          <a:xfrm>
            <a:off x="1085900" y="506625"/>
            <a:ext cx="3618300" cy="724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640">
                <a:solidFill>
                  <a:schemeClr val="lt1"/>
                </a:solidFill>
                <a:latin typeface="Lexend"/>
                <a:ea typeface="Lexend"/>
                <a:cs typeface="Lexend"/>
                <a:sym typeface="Lexend"/>
              </a:rPr>
              <a:t>Game Design</a:t>
            </a:r>
            <a:endParaRPr b="1" sz="3640">
              <a:solidFill>
                <a:schemeClr val="lt1"/>
              </a:solidFill>
              <a:latin typeface="Lexend"/>
              <a:ea typeface="Lexend"/>
              <a:cs typeface="Lexend"/>
              <a:sym typeface="Lexend"/>
            </a:endParaRPr>
          </a:p>
        </p:txBody>
      </p:sp>
      <p:pic>
        <p:nvPicPr>
          <p:cNvPr id="153" name="Google Shape;153;p6"/>
          <p:cNvPicPr preferRelativeResize="0"/>
          <p:nvPr/>
        </p:nvPicPr>
        <p:blipFill rotWithShape="1">
          <a:blip r:embed="rId5">
            <a:alphaModFix/>
          </a:blip>
          <a:srcRect b="0" l="0" r="0" t="0"/>
          <a:stretch/>
        </p:blipFill>
        <p:spPr>
          <a:xfrm>
            <a:off x="-329925" y="5964588"/>
            <a:ext cx="3124200" cy="1095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7"/>
          <p:cNvSpPr/>
          <p:nvPr/>
        </p:nvSpPr>
        <p:spPr>
          <a:xfrm>
            <a:off x="759950" y="1669925"/>
            <a:ext cx="4270200" cy="44766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7"/>
          <p:cNvSpPr txBox="1"/>
          <p:nvPr>
            <p:ph idx="1" type="body"/>
          </p:nvPr>
        </p:nvSpPr>
        <p:spPr>
          <a:xfrm>
            <a:off x="674525" y="2005650"/>
            <a:ext cx="4270200" cy="3878400"/>
          </a:xfrm>
          <a:prstGeom prst="rect">
            <a:avLst/>
          </a:prstGeom>
          <a:noFill/>
          <a:ln>
            <a:noFill/>
          </a:ln>
        </p:spPr>
        <p:txBody>
          <a:bodyPr anchorCtr="0" anchor="t" bIns="45700" lIns="91425" spcFirstLastPara="1" rIns="91425" wrap="square" tIns="45700">
            <a:normAutofit fontScale="77500" lnSpcReduction="20000"/>
          </a:bodyPr>
          <a:lstStyle/>
          <a:p>
            <a:pPr indent="0" lvl="0" marL="342900" rtl="0" algn="l">
              <a:lnSpc>
                <a:spcPct val="100000"/>
              </a:lnSpc>
              <a:spcBef>
                <a:spcPts val="0"/>
              </a:spcBef>
              <a:spcAft>
                <a:spcPts val="0"/>
              </a:spcAft>
              <a:buSzPct val="60810"/>
              <a:buNone/>
            </a:pPr>
            <a:r>
              <a:rPr lang="en-US">
                <a:solidFill>
                  <a:schemeClr val="lt1"/>
                </a:solidFill>
                <a:latin typeface="Lexend"/>
                <a:ea typeface="Lexend"/>
                <a:cs typeface="Lexend"/>
                <a:sym typeface="Lexend"/>
              </a:rPr>
              <a:t>List Task:</a:t>
            </a:r>
            <a:endParaRPr>
              <a:solidFill>
                <a:schemeClr val="lt1"/>
              </a:solidFill>
              <a:latin typeface="Lexend"/>
              <a:ea typeface="Lexend"/>
              <a:cs typeface="Lexend"/>
              <a:sym typeface="Lexend"/>
            </a:endParaRPr>
          </a:p>
          <a:p>
            <a:pPr indent="-245744" lvl="1" marL="742950" rtl="0" algn="l">
              <a:lnSpc>
                <a:spcPct val="100000"/>
              </a:lnSpc>
              <a:spcBef>
                <a:spcPts val="560"/>
              </a:spcBef>
              <a:spcAft>
                <a:spcPts val="0"/>
              </a:spcAft>
              <a:buClr>
                <a:schemeClr val="lt1"/>
              </a:buClr>
              <a:buSzPct val="100000"/>
              <a:buFont typeface="Lexend"/>
              <a:buChar char="–"/>
            </a:pPr>
            <a:r>
              <a:rPr lang="en-US">
                <a:solidFill>
                  <a:schemeClr val="lt1"/>
                </a:solidFill>
                <a:latin typeface="Lexend"/>
                <a:ea typeface="Lexend"/>
                <a:cs typeface="Lexend"/>
                <a:sym typeface="Lexend"/>
              </a:rPr>
              <a:t>Revisi UI Main Menu</a:t>
            </a:r>
            <a:endParaRPr>
              <a:solidFill>
                <a:schemeClr val="lt1"/>
              </a:solidFill>
              <a:latin typeface="Lexend"/>
              <a:ea typeface="Lexend"/>
              <a:cs typeface="Lexend"/>
              <a:sym typeface="Lexend"/>
            </a:endParaRPr>
          </a:p>
          <a:p>
            <a:pPr indent="-245744" lvl="1" marL="742950" rtl="0" algn="l">
              <a:lnSpc>
                <a:spcPct val="100000"/>
              </a:lnSpc>
              <a:spcBef>
                <a:spcPts val="560"/>
              </a:spcBef>
              <a:spcAft>
                <a:spcPts val="0"/>
              </a:spcAft>
              <a:buClr>
                <a:schemeClr val="lt1"/>
              </a:buClr>
              <a:buSzPct val="100000"/>
              <a:buFont typeface="Lexend"/>
              <a:buChar char="–"/>
            </a:pPr>
            <a:r>
              <a:rPr lang="en-US">
                <a:solidFill>
                  <a:schemeClr val="lt1"/>
                </a:solidFill>
                <a:latin typeface="Lexend"/>
                <a:ea typeface="Lexend"/>
                <a:cs typeface="Lexend"/>
                <a:sym typeface="Lexend"/>
              </a:rPr>
              <a:t>Revisi UI In-Game</a:t>
            </a:r>
            <a:endParaRPr>
              <a:solidFill>
                <a:schemeClr val="lt1"/>
              </a:solidFill>
              <a:latin typeface="Lexend"/>
              <a:ea typeface="Lexend"/>
              <a:cs typeface="Lexend"/>
              <a:sym typeface="Lexend"/>
            </a:endParaRPr>
          </a:p>
          <a:p>
            <a:pPr indent="-245743" lvl="1" marL="742950" rtl="0" algn="l">
              <a:spcBef>
                <a:spcPts val="560"/>
              </a:spcBef>
              <a:spcAft>
                <a:spcPts val="0"/>
              </a:spcAft>
              <a:buClr>
                <a:schemeClr val="lt1"/>
              </a:buClr>
              <a:buSzPct val="100000"/>
              <a:buFont typeface="Lexend"/>
              <a:buChar char="–"/>
            </a:pPr>
            <a:r>
              <a:rPr lang="en-US">
                <a:solidFill>
                  <a:schemeClr val="lt1"/>
                </a:solidFill>
                <a:latin typeface="Lexend"/>
                <a:ea typeface="Lexend"/>
                <a:cs typeface="Lexend"/>
                <a:sym typeface="Lexend"/>
              </a:rPr>
              <a:t>Membuat 3d model bangunan-bangunan</a:t>
            </a:r>
            <a:endParaRPr>
              <a:solidFill>
                <a:schemeClr val="lt1"/>
              </a:solidFill>
              <a:latin typeface="Lexend"/>
              <a:ea typeface="Lexend"/>
              <a:cs typeface="Lexend"/>
              <a:sym typeface="Lexend"/>
            </a:endParaRPr>
          </a:p>
          <a:p>
            <a:pPr indent="-245743" lvl="1" marL="742950" rtl="0" algn="l">
              <a:spcBef>
                <a:spcPts val="560"/>
              </a:spcBef>
              <a:spcAft>
                <a:spcPts val="0"/>
              </a:spcAft>
              <a:buClr>
                <a:schemeClr val="lt1"/>
              </a:buClr>
              <a:buSzPct val="100000"/>
              <a:buFont typeface="Lexend"/>
              <a:buChar char="–"/>
            </a:pPr>
            <a:r>
              <a:rPr lang="en-US">
                <a:solidFill>
                  <a:schemeClr val="lt1"/>
                </a:solidFill>
                <a:latin typeface="Lexend"/>
                <a:ea typeface="Lexend"/>
                <a:cs typeface="Lexend"/>
                <a:sym typeface="Lexend"/>
              </a:rPr>
              <a:t>Membuat 3d model bangunan pengolah</a:t>
            </a:r>
            <a:endParaRPr>
              <a:solidFill>
                <a:schemeClr val="lt1"/>
              </a:solidFill>
              <a:latin typeface="Lexend"/>
              <a:ea typeface="Lexend"/>
              <a:cs typeface="Lexend"/>
              <a:sym typeface="Lexend"/>
            </a:endParaRPr>
          </a:p>
          <a:p>
            <a:pPr indent="-245743" lvl="1" marL="742950" rtl="0" algn="l">
              <a:spcBef>
                <a:spcPts val="560"/>
              </a:spcBef>
              <a:spcAft>
                <a:spcPts val="0"/>
              </a:spcAft>
              <a:buClr>
                <a:schemeClr val="lt1"/>
              </a:buClr>
              <a:buSzPct val="100000"/>
              <a:buFont typeface="Lexend"/>
              <a:buChar char="–"/>
            </a:pPr>
            <a:r>
              <a:rPr lang="en-US">
                <a:solidFill>
                  <a:schemeClr val="lt1"/>
                </a:solidFill>
                <a:latin typeface="Lexend"/>
                <a:ea typeface="Lexend"/>
                <a:cs typeface="Lexend"/>
                <a:sym typeface="Lexend"/>
              </a:rPr>
              <a:t>Membuat 3 model kapal</a:t>
            </a:r>
            <a:endParaRPr>
              <a:solidFill>
                <a:schemeClr val="lt1"/>
              </a:solidFill>
              <a:latin typeface="Lexend"/>
              <a:ea typeface="Lexend"/>
              <a:cs typeface="Lexend"/>
              <a:sym typeface="Lexend"/>
            </a:endParaRPr>
          </a:p>
          <a:p>
            <a:pPr indent="-245743" lvl="1" marL="742950" rtl="0" algn="l">
              <a:spcBef>
                <a:spcPts val="560"/>
              </a:spcBef>
              <a:spcAft>
                <a:spcPts val="0"/>
              </a:spcAft>
              <a:buClr>
                <a:schemeClr val="lt1"/>
              </a:buClr>
              <a:buSzPct val="100000"/>
              <a:buFont typeface="Lexend"/>
              <a:buChar char="–"/>
            </a:pPr>
            <a:r>
              <a:rPr lang="en-US">
                <a:solidFill>
                  <a:schemeClr val="lt1"/>
                </a:solidFill>
                <a:latin typeface="Lexend"/>
                <a:ea typeface="Lexend"/>
                <a:cs typeface="Lexend"/>
                <a:sym typeface="Lexend"/>
              </a:rPr>
              <a:t>Membuat 3d model pulau </a:t>
            </a:r>
            <a:endParaRPr>
              <a:solidFill>
                <a:schemeClr val="lt1"/>
              </a:solidFill>
              <a:latin typeface="Lexend"/>
              <a:ea typeface="Lexend"/>
              <a:cs typeface="Lexend"/>
              <a:sym typeface="Lexend"/>
            </a:endParaRPr>
          </a:p>
          <a:p>
            <a:pPr indent="-245743" lvl="1" marL="742950" rtl="0" algn="l">
              <a:spcBef>
                <a:spcPts val="560"/>
              </a:spcBef>
              <a:spcAft>
                <a:spcPts val="0"/>
              </a:spcAft>
              <a:buClr>
                <a:schemeClr val="lt1"/>
              </a:buClr>
              <a:buSzPct val="100000"/>
              <a:buFont typeface="Lexend"/>
              <a:buChar char="–"/>
            </a:pPr>
            <a:r>
              <a:rPr lang="en-US">
                <a:solidFill>
                  <a:schemeClr val="lt1"/>
                </a:solidFill>
                <a:latin typeface="Lexend"/>
                <a:ea typeface="Lexend"/>
                <a:cs typeface="Lexend"/>
                <a:sym typeface="Lexend"/>
              </a:rPr>
              <a:t>Membuat 3d model foliage</a:t>
            </a:r>
            <a:endParaRPr>
              <a:solidFill>
                <a:schemeClr val="lt1"/>
              </a:solidFill>
              <a:latin typeface="Lexend"/>
              <a:ea typeface="Lexend"/>
              <a:cs typeface="Lexend"/>
              <a:sym typeface="Lexend"/>
            </a:endParaRPr>
          </a:p>
        </p:txBody>
      </p:sp>
      <p:sp>
        <p:nvSpPr>
          <p:cNvPr id="161" name="Google Shape;161;p7"/>
          <p:cNvSpPr/>
          <p:nvPr/>
        </p:nvSpPr>
        <p:spPr>
          <a:xfrm>
            <a:off x="759950" y="427575"/>
            <a:ext cx="4270200" cy="88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7"/>
          <p:cNvSpPr txBox="1"/>
          <p:nvPr>
            <p:ph type="title"/>
          </p:nvPr>
        </p:nvSpPr>
        <p:spPr>
          <a:xfrm>
            <a:off x="1085900" y="506625"/>
            <a:ext cx="3618300" cy="724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640">
                <a:solidFill>
                  <a:schemeClr val="lt1"/>
                </a:solidFill>
                <a:latin typeface="Lexend"/>
                <a:ea typeface="Lexend"/>
                <a:cs typeface="Lexend"/>
                <a:sym typeface="Lexend"/>
              </a:rPr>
              <a:t>Game Art</a:t>
            </a:r>
            <a:endParaRPr b="1" sz="3640">
              <a:solidFill>
                <a:schemeClr val="lt1"/>
              </a:solidFill>
              <a:latin typeface="Lexend"/>
              <a:ea typeface="Lexend"/>
              <a:cs typeface="Lexend"/>
              <a:sym typeface="Lexend"/>
            </a:endParaRPr>
          </a:p>
        </p:txBody>
      </p:sp>
      <p:pic>
        <p:nvPicPr>
          <p:cNvPr id="163" name="Google Shape;163;p7"/>
          <p:cNvPicPr preferRelativeResize="0"/>
          <p:nvPr/>
        </p:nvPicPr>
        <p:blipFill>
          <a:blip r:embed="rId3">
            <a:alphaModFix/>
          </a:blip>
          <a:stretch>
            <a:fillRect/>
          </a:stretch>
        </p:blipFill>
        <p:spPr>
          <a:xfrm>
            <a:off x="5840625" y="776375"/>
            <a:ext cx="4629899" cy="1679671"/>
          </a:xfrm>
          <a:prstGeom prst="rect">
            <a:avLst/>
          </a:prstGeom>
          <a:noFill/>
          <a:ln>
            <a:noFill/>
          </a:ln>
        </p:spPr>
      </p:pic>
      <p:pic>
        <p:nvPicPr>
          <p:cNvPr id="164" name="Google Shape;164;p7"/>
          <p:cNvPicPr preferRelativeResize="0"/>
          <p:nvPr/>
        </p:nvPicPr>
        <p:blipFill>
          <a:blip r:embed="rId4">
            <a:alphaModFix/>
          </a:blip>
          <a:stretch>
            <a:fillRect/>
          </a:stretch>
        </p:blipFill>
        <p:spPr>
          <a:xfrm>
            <a:off x="10470526" y="-76500"/>
            <a:ext cx="1649425" cy="6570978"/>
          </a:xfrm>
          <a:prstGeom prst="rect">
            <a:avLst/>
          </a:prstGeom>
          <a:noFill/>
          <a:ln>
            <a:noFill/>
          </a:ln>
        </p:spPr>
      </p:pic>
      <p:pic>
        <p:nvPicPr>
          <p:cNvPr id="165" name="Google Shape;165;p7"/>
          <p:cNvPicPr preferRelativeResize="0"/>
          <p:nvPr/>
        </p:nvPicPr>
        <p:blipFill>
          <a:blip r:embed="rId5">
            <a:alphaModFix/>
          </a:blip>
          <a:stretch>
            <a:fillRect/>
          </a:stretch>
        </p:blipFill>
        <p:spPr>
          <a:xfrm>
            <a:off x="5441225" y="2950272"/>
            <a:ext cx="5029301" cy="30044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type="title"/>
          </p:nvPr>
        </p:nvSpPr>
        <p:spPr>
          <a:xfrm>
            <a:off x="609600" y="190500"/>
            <a:ext cx="10972800" cy="58261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 </a:t>
            </a:r>
            <a:endParaRPr/>
          </a:p>
        </p:txBody>
      </p:sp>
      <p:sp>
        <p:nvSpPr>
          <p:cNvPr id="171" name="Google Shape;171;p9"/>
          <p:cNvSpPr txBox="1"/>
          <p:nvPr>
            <p:ph idx="1" type="body"/>
          </p:nvPr>
        </p:nvSpPr>
        <p:spPr>
          <a:xfrm>
            <a:off x="609600" y="1174750"/>
            <a:ext cx="10972800" cy="495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n-US"/>
              <a:t> </a:t>
            </a:r>
            <a:endParaRPr/>
          </a:p>
        </p:txBody>
      </p:sp>
      <p:sp>
        <p:nvSpPr>
          <p:cNvPr id="172" name="Google Shape;172;p9"/>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3" name="Google Shape;173;p9"/>
          <p:cNvPicPr preferRelativeResize="0"/>
          <p:nvPr/>
        </p:nvPicPr>
        <p:blipFill rotWithShape="1">
          <a:blip r:embed="rId3">
            <a:alphaModFix/>
          </a:blip>
          <a:srcRect b="9302" l="0" r="23483" t="10710"/>
          <a:stretch/>
        </p:blipFill>
        <p:spPr>
          <a:xfrm>
            <a:off x="5132825" y="310975"/>
            <a:ext cx="6698150" cy="3344450"/>
          </a:xfrm>
          <a:prstGeom prst="rect">
            <a:avLst/>
          </a:prstGeom>
          <a:noFill/>
          <a:ln>
            <a:noFill/>
          </a:ln>
        </p:spPr>
      </p:pic>
      <p:pic>
        <p:nvPicPr>
          <p:cNvPr id="174" name="Google Shape;174;p9"/>
          <p:cNvPicPr preferRelativeResize="0"/>
          <p:nvPr/>
        </p:nvPicPr>
        <p:blipFill>
          <a:blip r:embed="rId4">
            <a:alphaModFix/>
          </a:blip>
          <a:stretch>
            <a:fillRect/>
          </a:stretch>
        </p:blipFill>
        <p:spPr>
          <a:xfrm>
            <a:off x="448300" y="3043026"/>
            <a:ext cx="6487301" cy="3649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f35b7649ef_0_2"/>
          <p:cNvSpPr txBox="1"/>
          <p:nvPr>
            <p:ph type="title"/>
          </p:nvPr>
        </p:nvSpPr>
        <p:spPr>
          <a:xfrm>
            <a:off x="609600" y="190500"/>
            <a:ext cx="109728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 </a:t>
            </a:r>
            <a:endParaRPr/>
          </a:p>
        </p:txBody>
      </p:sp>
      <p:sp>
        <p:nvSpPr>
          <p:cNvPr id="180" name="Google Shape;180;g2f35b7649ef_0_2"/>
          <p:cNvSpPr txBox="1"/>
          <p:nvPr>
            <p:ph idx="1" type="body"/>
          </p:nvPr>
        </p:nvSpPr>
        <p:spPr>
          <a:xfrm>
            <a:off x="609600" y="1174750"/>
            <a:ext cx="10972800" cy="495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n-US"/>
              <a:t> </a:t>
            </a:r>
            <a:endParaRPr/>
          </a:p>
        </p:txBody>
      </p:sp>
      <p:sp>
        <p:nvSpPr>
          <p:cNvPr id="181" name="Google Shape;181;g2f35b7649ef_0_2"/>
          <p:cNvSpPr/>
          <p:nvPr/>
        </p:nvSpPr>
        <p:spPr>
          <a:xfrm>
            <a:off x="-71275" y="-198825"/>
            <a:ext cx="12435900" cy="7258800"/>
          </a:xfrm>
          <a:prstGeom prst="rect">
            <a:avLst/>
          </a:prstGeom>
          <a:solidFill>
            <a:srgbClr val="83C1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2" name="Google Shape;182;g2f35b7649ef_0_2"/>
          <p:cNvPicPr preferRelativeResize="0"/>
          <p:nvPr/>
        </p:nvPicPr>
        <p:blipFill>
          <a:blip r:embed="rId3">
            <a:alphaModFix/>
          </a:blip>
          <a:stretch>
            <a:fillRect/>
          </a:stretch>
        </p:blipFill>
        <p:spPr>
          <a:xfrm>
            <a:off x="0" y="16586"/>
            <a:ext cx="12191998" cy="682482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2024-08-13T09:02:00Z</dcterms:created>
  <dc:creator>Kataka - Endar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3A9932A82D53487897ED9B13C58BA00A_12</vt:lpwstr>
  </property>
  <property fmtid="{D5CDD505-2E9C-101B-9397-08002B2CF9AE}" pid="3" name="KSOProductBuildVer">
    <vt:lpwstr>1033-12.2.0.17545</vt:lpwstr>
  </property>
</Properties>
</file>